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81" r:id="rId2"/>
  </p:sldMasterIdLst>
  <p:notesMasterIdLst>
    <p:notesMasterId r:id="rId46"/>
  </p:notesMasterIdLst>
  <p:handoutMasterIdLst>
    <p:handoutMasterId r:id="rId47"/>
  </p:handoutMasterIdLst>
  <p:sldIdLst>
    <p:sldId id="258" r:id="rId3"/>
    <p:sldId id="964" r:id="rId4"/>
    <p:sldId id="339" r:id="rId5"/>
    <p:sldId id="512" r:id="rId6"/>
    <p:sldId id="331" r:id="rId7"/>
    <p:sldId id="514" r:id="rId8"/>
    <p:sldId id="515" r:id="rId9"/>
    <p:sldId id="516" r:id="rId10"/>
    <p:sldId id="517" r:id="rId11"/>
    <p:sldId id="277" r:id="rId12"/>
    <p:sldId id="279" r:id="rId13"/>
    <p:sldId id="278" r:id="rId14"/>
    <p:sldId id="1261" r:id="rId15"/>
    <p:sldId id="340" r:id="rId16"/>
    <p:sldId id="527" r:id="rId17"/>
    <p:sldId id="528" r:id="rId18"/>
    <p:sldId id="529" r:id="rId19"/>
    <p:sldId id="530" r:id="rId20"/>
    <p:sldId id="531" r:id="rId21"/>
    <p:sldId id="532" r:id="rId22"/>
    <p:sldId id="1264" r:id="rId23"/>
    <p:sldId id="577" r:id="rId24"/>
    <p:sldId id="574" r:id="rId25"/>
    <p:sldId id="575" r:id="rId26"/>
    <p:sldId id="1262" r:id="rId27"/>
    <p:sldId id="1263" r:id="rId28"/>
    <p:sldId id="346" r:id="rId29"/>
    <p:sldId id="347" r:id="rId30"/>
    <p:sldId id="348" r:id="rId31"/>
    <p:sldId id="588" r:id="rId32"/>
    <p:sldId id="349" r:id="rId33"/>
    <p:sldId id="438" r:id="rId34"/>
    <p:sldId id="353" r:id="rId35"/>
    <p:sldId id="519" r:id="rId36"/>
    <p:sldId id="345" r:id="rId37"/>
    <p:sldId id="592" r:id="rId38"/>
    <p:sldId id="597" r:id="rId39"/>
    <p:sldId id="593" r:id="rId40"/>
    <p:sldId id="580" r:id="rId41"/>
    <p:sldId id="581" r:id="rId42"/>
    <p:sldId id="256" r:id="rId43"/>
    <p:sldId id="1255" r:id="rId44"/>
    <p:sldId id="1256"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528"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199"/>
    <a:srgbClr val="767171"/>
    <a:srgbClr val="00995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2A2417-4567-420D-ADF0-78CEDD4F9C83}" v="3" dt="2025-01-18T14:03:43.2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222"/>
    <p:restoredTop sz="94694"/>
  </p:normalViewPr>
  <p:slideViewPr>
    <p:cSldViewPr snapToGrid="0" showGuides="1">
      <p:cViewPr varScale="1">
        <p:scale>
          <a:sx n="152" d="100"/>
          <a:sy n="152" d="100"/>
        </p:scale>
        <p:origin x="1104" y="132"/>
      </p:cViewPr>
      <p:guideLst>
        <p:guide orient="horz" pos="3528"/>
        <p:guide pos="3840"/>
      </p:guideLst>
    </p:cSldViewPr>
  </p:slideViewPr>
  <p:notesTextViewPr>
    <p:cViewPr>
      <p:scale>
        <a:sx n="1" d="1"/>
        <a:sy n="1" d="1"/>
      </p:scale>
      <p:origin x="0" y="0"/>
    </p:cViewPr>
  </p:notesTextViewPr>
  <p:notesViewPr>
    <p:cSldViewPr snapToGrid="0"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Qu, Chengyi" userId="9f02c3db-5b00-4063-9ad4-7cdd84fdd2bb" providerId="ADAL" clId="{EA286C84-BBA4-4909-9B29-C5C6096AB3A7}"/>
    <pc:docChg chg="undo custSel addSld delSld modSld delMainMaster">
      <pc:chgData name="Qu, Chengyi" userId="9f02c3db-5b00-4063-9ad4-7cdd84fdd2bb" providerId="ADAL" clId="{EA286C84-BBA4-4909-9B29-C5C6096AB3A7}" dt="2024-01-16T00:10:18.277" v="133" actId="27636"/>
      <pc:docMkLst>
        <pc:docMk/>
      </pc:docMkLst>
      <pc:sldChg chg="modSp add mod">
        <pc:chgData name="Qu, Chengyi" userId="9f02c3db-5b00-4063-9ad4-7cdd84fdd2bb" providerId="ADAL" clId="{EA286C84-BBA4-4909-9B29-C5C6096AB3A7}" dt="2024-01-16T00:07:39.331" v="131" actId="20577"/>
        <pc:sldMkLst>
          <pc:docMk/>
          <pc:sldMk cId="0" sldId="256"/>
        </pc:sldMkLst>
      </pc:sldChg>
      <pc:sldChg chg="del">
        <pc:chgData name="Qu, Chengyi" userId="9f02c3db-5b00-4063-9ad4-7cdd84fdd2bb" providerId="ADAL" clId="{EA286C84-BBA4-4909-9B29-C5C6096AB3A7}" dt="2024-01-15T19:46:45.229" v="0" actId="47"/>
        <pc:sldMkLst>
          <pc:docMk/>
          <pc:sldMk cId="0" sldId="261"/>
        </pc:sldMkLst>
      </pc:sldChg>
      <pc:sldChg chg="del">
        <pc:chgData name="Qu, Chengyi" userId="9f02c3db-5b00-4063-9ad4-7cdd84fdd2bb" providerId="ADAL" clId="{EA286C84-BBA4-4909-9B29-C5C6096AB3A7}" dt="2024-01-15T19:46:45.229" v="0" actId="47"/>
        <pc:sldMkLst>
          <pc:docMk/>
          <pc:sldMk cId="0" sldId="262"/>
        </pc:sldMkLst>
      </pc:sldChg>
      <pc:sldChg chg="del">
        <pc:chgData name="Qu, Chengyi" userId="9f02c3db-5b00-4063-9ad4-7cdd84fdd2bb" providerId="ADAL" clId="{EA286C84-BBA4-4909-9B29-C5C6096AB3A7}" dt="2024-01-15T19:46:45.229" v="0" actId="47"/>
        <pc:sldMkLst>
          <pc:docMk/>
          <pc:sldMk cId="0" sldId="263"/>
        </pc:sldMkLst>
      </pc:sldChg>
      <pc:sldChg chg="del">
        <pc:chgData name="Qu, Chengyi" userId="9f02c3db-5b00-4063-9ad4-7cdd84fdd2bb" providerId="ADAL" clId="{EA286C84-BBA4-4909-9B29-C5C6096AB3A7}" dt="2024-01-15T19:46:45.229" v="0" actId="47"/>
        <pc:sldMkLst>
          <pc:docMk/>
          <pc:sldMk cId="0" sldId="264"/>
        </pc:sldMkLst>
      </pc:sldChg>
      <pc:sldChg chg="del">
        <pc:chgData name="Qu, Chengyi" userId="9f02c3db-5b00-4063-9ad4-7cdd84fdd2bb" providerId="ADAL" clId="{EA286C84-BBA4-4909-9B29-C5C6096AB3A7}" dt="2024-01-15T19:46:45.229" v="0" actId="47"/>
        <pc:sldMkLst>
          <pc:docMk/>
          <pc:sldMk cId="0" sldId="265"/>
        </pc:sldMkLst>
      </pc:sldChg>
      <pc:sldChg chg="del">
        <pc:chgData name="Qu, Chengyi" userId="9f02c3db-5b00-4063-9ad4-7cdd84fdd2bb" providerId="ADAL" clId="{EA286C84-BBA4-4909-9B29-C5C6096AB3A7}" dt="2024-01-15T19:46:45.229" v="0" actId="47"/>
        <pc:sldMkLst>
          <pc:docMk/>
          <pc:sldMk cId="1283235496" sldId="270"/>
        </pc:sldMkLst>
      </pc:sldChg>
      <pc:sldChg chg="del">
        <pc:chgData name="Qu, Chengyi" userId="9f02c3db-5b00-4063-9ad4-7cdd84fdd2bb" providerId="ADAL" clId="{EA286C84-BBA4-4909-9B29-C5C6096AB3A7}" dt="2024-01-15T19:46:45.229" v="0" actId="47"/>
        <pc:sldMkLst>
          <pc:docMk/>
          <pc:sldMk cId="1976470243" sldId="271"/>
        </pc:sldMkLst>
      </pc:sldChg>
      <pc:sldChg chg="del">
        <pc:chgData name="Qu, Chengyi" userId="9f02c3db-5b00-4063-9ad4-7cdd84fdd2bb" providerId="ADAL" clId="{EA286C84-BBA4-4909-9B29-C5C6096AB3A7}" dt="2024-01-15T19:46:45.229" v="0" actId="47"/>
        <pc:sldMkLst>
          <pc:docMk/>
          <pc:sldMk cId="2385946305" sldId="272"/>
        </pc:sldMkLst>
      </pc:sldChg>
      <pc:sldChg chg="del">
        <pc:chgData name="Qu, Chengyi" userId="9f02c3db-5b00-4063-9ad4-7cdd84fdd2bb" providerId="ADAL" clId="{EA286C84-BBA4-4909-9B29-C5C6096AB3A7}" dt="2024-01-15T19:46:45.229" v="0" actId="47"/>
        <pc:sldMkLst>
          <pc:docMk/>
          <pc:sldMk cId="834100436" sldId="273"/>
        </pc:sldMkLst>
      </pc:sldChg>
      <pc:sldChg chg="del">
        <pc:chgData name="Qu, Chengyi" userId="9f02c3db-5b00-4063-9ad4-7cdd84fdd2bb" providerId="ADAL" clId="{EA286C84-BBA4-4909-9B29-C5C6096AB3A7}" dt="2024-01-15T19:46:45.229" v="0" actId="47"/>
        <pc:sldMkLst>
          <pc:docMk/>
          <pc:sldMk cId="0" sldId="276"/>
        </pc:sldMkLst>
      </pc:sldChg>
      <pc:sldChg chg="modSp add del mod">
        <pc:chgData name="Qu, Chengyi" userId="9f02c3db-5b00-4063-9ad4-7cdd84fdd2bb" providerId="ADAL" clId="{EA286C84-BBA4-4909-9B29-C5C6096AB3A7}" dt="2024-01-15T19:51:11.031" v="9" actId="14100"/>
        <pc:sldMkLst>
          <pc:docMk/>
          <pc:sldMk cId="3898509048" sldId="277"/>
        </pc:sldMkLst>
      </pc:sldChg>
      <pc:sldChg chg="add del">
        <pc:chgData name="Qu, Chengyi" userId="9f02c3db-5b00-4063-9ad4-7cdd84fdd2bb" providerId="ADAL" clId="{EA286C84-BBA4-4909-9B29-C5C6096AB3A7}" dt="2024-01-15T19:51:00.916" v="5"/>
        <pc:sldMkLst>
          <pc:docMk/>
          <pc:sldMk cId="1924723056" sldId="278"/>
        </pc:sldMkLst>
      </pc:sldChg>
      <pc:sldChg chg="add del">
        <pc:chgData name="Qu, Chengyi" userId="9f02c3db-5b00-4063-9ad4-7cdd84fdd2bb" providerId="ADAL" clId="{EA286C84-BBA4-4909-9B29-C5C6096AB3A7}" dt="2024-01-15T19:51:00.916" v="5"/>
        <pc:sldMkLst>
          <pc:docMk/>
          <pc:sldMk cId="3176002795" sldId="279"/>
        </pc:sldMkLst>
      </pc:sldChg>
      <pc:sldChg chg="del">
        <pc:chgData name="Qu, Chengyi" userId="9f02c3db-5b00-4063-9ad4-7cdd84fdd2bb" providerId="ADAL" clId="{EA286C84-BBA4-4909-9B29-C5C6096AB3A7}" dt="2024-01-15T19:46:45.229" v="0" actId="47"/>
        <pc:sldMkLst>
          <pc:docMk/>
          <pc:sldMk cId="3925861337" sldId="280"/>
        </pc:sldMkLst>
      </pc:sldChg>
      <pc:sldChg chg="del">
        <pc:chgData name="Qu, Chengyi" userId="9f02c3db-5b00-4063-9ad4-7cdd84fdd2bb" providerId="ADAL" clId="{EA286C84-BBA4-4909-9B29-C5C6096AB3A7}" dt="2024-01-15T19:46:45.229" v="0" actId="47"/>
        <pc:sldMkLst>
          <pc:docMk/>
          <pc:sldMk cId="1986486448" sldId="281"/>
        </pc:sldMkLst>
      </pc:sldChg>
      <pc:sldChg chg="del">
        <pc:chgData name="Qu, Chengyi" userId="9f02c3db-5b00-4063-9ad4-7cdd84fdd2bb" providerId="ADAL" clId="{EA286C84-BBA4-4909-9B29-C5C6096AB3A7}" dt="2024-01-15T19:46:45.229" v="0" actId="47"/>
        <pc:sldMkLst>
          <pc:docMk/>
          <pc:sldMk cId="2836295078" sldId="282"/>
        </pc:sldMkLst>
      </pc:sldChg>
      <pc:sldChg chg="modSp mod">
        <pc:chgData name="Qu, Chengyi" userId="9f02c3db-5b00-4063-9ad4-7cdd84fdd2bb" providerId="ADAL" clId="{EA286C84-BBA4-4909-9B29-C5C6096AB3A7}" dt="2024-01-16T00:10:18.277" v="133" actId="27636"/>
        <pc:sldMkLst>
          <pc:docMk/>
          <pc:sldMk cId="791459522" sldId="331"/>
        </pc:sldMkLst>
      </pc:sldChg>
      <pc:sldChg chg="del">
        <pc:chgData name="Qu, Chengyi" userId="9f02c3db-5b00-4063-9ad4-7cdd84fdd2bb" providerId="ADAL" clId="{EA286C84-BBA4-4909-9B29-C5C6096AB3A7}" dt="2024-01-15T19:46:45.229" v="0" actId="47"/>
        <pc:sldMkLst>
          <pc:docMk/>
          <pc:sldMk cId="996191177" sldId="332"/>
        </pc:sldMkLst>
      </pc:sldChg>
      <pc:sldChg chg="del">
        <pc:chgData name="Qu, Chengyi" userId="9f02c3db-5b00-4063-9ad4-7cdd84fdd2bb" providerId="ADAL" clId="{EA286C84-BBA4-4909-9B29-C5C6096AB3A7}" dt="2024-01-15T19:46:45.229" v="0" actId="47"/>
        <pc:sldMkLst>
          <pc:docMk/>
          <pc:sldMk cId="2088431158" sldId="333"/>
        </pc:sldMkLst>
      </pc:sldChg>
      <pc:sldChg chg="del">
        <pc:chgData name="Qu, Chengyi" userId="9f02c3db-5b00-4063-9ad4-7cdd84fdd2bb" providerId="ADAL" clId="{EA286C84-BBA4-4909-9B29-C5C6096AB3A7}" dt="2024-01-15T19:46:45.229" v="0" actId="47"/>
        <pc:sldMkLst>
          <pc:docMk/>
          <pc:sldMk cId="3190255653" sldId="334"/>
        </pc:sldMkLst>
      </pc:sldChg>
      <pc:sldChg chg="del">
        <pc:chgData name="Qu, Chengyi" userId="9f02c3db-5b00-4063-9ad4-7cdd84fdd2bb" providerId="ADAL" clId="{EA286C84-BBA4-4909-9B29-C5C6096AB3A7}" dt="2024-01-15T19:46:45.229" v="0" actId="47"/>
        <pc:sldMkLst>
          <pc:docMk/>
          <pc:sldMk cId="4015059804" sldId="335"/>
        </pc:sldMkLst>
      </pc:sldChg>
      <pc:sldChg chg="addSp modSp add mod modClrScheme chgLayout">
        <pc:chgData name="Qu, Chengyi" userId="9f02c3db-5b00-4063-9ad4-7cdd84fdd2bb" providerId="ADAL" clId="{EA286C84-BBA4-4909-9B29-C5C6096AB3A7}" dt="2024-01-16T00:08:00.269" v="132" actId="700"/>
        <pc:sldMkLst>
          <pc:docMk/>
          <pc:sldMk cId="4055444211" sldId="340"/>
        </pc:sldMkLst>
      </pc:sldChg>
      <pc:sldChg chg="add">
        <pc:chgData name="Qu, Chengyi" userId="9f02c3db-5b00-4063-9ad4-7cdd84fdd2bb" providerId="ADAL" clId="{EA286C84-BBA4-4909-9B29-C5C6096AB3A7}" dt="2024-01-16T00:02:58.335" v="66"/>
        <pc:sldMkLst>
          <pc:docMk/>
          <pc:sldMk cId="338044945" sldId="345"/>
        </pc:sldMkLst>
      </pc:sldChg>
      <pc:sldChg chg="add">
        <pc:chgData name="Qu, Chengyi" userId="9f02c3db-5b00-4063-9ad4-7cdd84fdd2bb" providerId="ADAL" clId="{EA286C84-BBA4-4909-9B29-C5C6096AB3A7}" dt="2024-01-15T23:34:42.356" v="58"/>
        <pc:sldMkLst>
          <pc:docMk/>
          <pc:sldMk cId="1954727158" sldId="346"/>
        </pc:sldMkLst>
      </pc:sldChg>
      <pc:sldChg chg="add">
        <pc:chgData name="Qu, Chengyi" userId="9f02c3db-5b00-4063-9ad4-7cdd84fdd2bb" providerId="ADAL" clId="{EA286C84-BBA4-4909-9B29-C5C6096AB3A7}" dt="2024-01-15T23:34:42.356" v="58"/>
        <pc:sldMkLst>
          <pc:docMk/>
          <pc:sldMk cId="3259204504" sldId="347"/>
        </pc:sldMkLst>
      </pc:sldChg>
      <pc:sldChg chg="add">
        <pc:chgData name="Qu, Chengyi" userId="9f02c3db-5b00-4063-9ad4-7cdd84fdd2bb" providerId="ADAL" clId="{EA286C84-BBA4-4909-9B29-C5C6096AB3A7}" dt="2024-01-15T23:34:42.356" v="58"/>
        <pc:sldMkLst>
          <pc:docMk/>
          <pc:sldMk cId="66308278" sldId="348"/>
        </pc:sldMkLst>
      </pc:sldChg>
      <pc:sldChg chg="add">
        <pc:chgData name="Qu, Chengyi" userId="9f02c3db-5b00-4063-9ad4-7cdd84fdd2bb" providerId="ADAL" clId="{EA286C84-BBA4-4909-9B29-C5C6096AB3A7}" dt="2024-01-15T23:36:32.923" v="60"/>
        <pc:sldMkLst>
          <pc:docMk/>
          <pc:sldMk cId="609338534" sldId="349"/>
        </pc:sldMkLst>
      </pc:sldChg>
      <pc:sldChg chg="del">
        <pc:chgData name="Qu, Chengyi" userId="9f02c3db-5b00-4063-9ad4-7cdd84fdd2bb" providerId="ADAL" clId="{EA286C84-BBA4-4909-9B29-C5C6096AB3A7}" dt="2024-01-15T19:46:45.229" v="0" actId="47"/>
        <pc:sldMkLst>
          <pc:docMk/>
          <pc:sldMk cId="4242966397" sldId="390"/>
        </pc:sldMkLst>
      </pc:sldChg>
      <pc:sldChg chg="modSp add mod">
        <pc:chgData name="Qu, Chengyi" userId="9f02c3db-5b00-4063-9ad4-7cdd84fdd2bb" providerId="ADAL" clId="{EA286C84-BBA4-4909-9B29-C5C6096AB3A7}" dt="2024-01-15T23:36:33.022" v="61" actId="27636"/>
        <pc:sldMkLst>
          <pc:docMk/>
          <pc:sldMk cId="960090762" sldId="438"/>
        </pc:sldMkLst>
      </pc:sldChg>
      <pc:sldChg chg="del">
        <pc:chgData name="Qu, Chengyi" userId="9f02c3db-5b00-4063-9ad4-7cdd84fdd2bb" providerId="ADAL" clId="{EA286C84-BBA4-4909-9B29-C5C6096AB3A7}" dt="2024-01-15T19:46:45.229" v="0" actId="47"/>
        <pc:sldMkLst>
          <pc:docMk/>
          <pc:sldMk cId="2319081198" sldId="446"/>
        </pc:sldMkLst>
      </pc:sldChg>
      <pc:sldChg chg="del">
        <pc:chgData name="Qu, Chengyi" userId="9f02c3db-5b00-4063-9ad4-7cdd84fdd2bb" providerId="ADAL" clId="{EA286C84-BBA4-4909-9B29-C5C6096AB3A7}" dt="2024-01-15T19:46:45.229" v="0" actId="47"/>
        <pc:sldMkLst>
          <pc:docMk/>
          <pc:sldMk cId="626454371" sldId="504"/>
        </pc:sldMkLst>
      </pc:sldChg>
      <pc:sldChg chg="del">
        <pc:chgData name="Qu, Chengyi" userId="9f02c3db-5b00-4063-9ad4-7cdd84fdd2bb" providerId="ADAL" clId="{EA286C84-BBA4-4909-9B29-C5C6096AB3A7}" dt="2024-01-15T19:46:45.229" v="0" actId="47"/>
        <pc:sldMkLst>
          <pc:docMk/>
          <pc:sldMk cId="1508545327" sldId="522"/>
        </pc:sldMkLst>
      </pc:sldChg>
      <pc:sldChg chg="del">
        <pc:chgData name="Qu, Chengyi" userId="9f02c3db-5b00-4063-9ad4-7cdd84fdd2bb" providerId="ADAL" clId="{EA286C84-BBA4-4909-9B29-C5C6096AB3A7}" dt="2024-01-15T19:46:45.229" v="0" actId="47"/>
        <pc:sldMkLst>
          <pc:docMk/>
          <pc:sldMk cId="854743546" sldId="526"/>
        </pc:sldMkLst>
      </pc:sldChg>
      <pc:sldChg chg="add">
        <pc:chgData name="Qu, Chengyi" userId="9f02c3db-5b00-4063-9ad4-7cdd84fdd2bb" providerId="ADAL" clId="{EA286C84-BBA4-4909-9B29-C5C6096AB3A7}" dt="2024-01-15T22:38:23.922" v="10"/>
        <pc:sldMkLst>
          <pc:docMk/>
          <pc:sldMk cId="37706708" sldId="527"/>
        </pc:sldMkLst>
      </pc:sldChg>
      <pc:sldChg chg="add">
        <pc:chgData name="Qu, Chengyi" userId="9f02c3db-5b00-4063-9ad4-7cdd84fdd2bb" providerId="ADAL" clId="{EA286C84-BBA4-4909-9B29-C5C6096AB3A7}" dt="2024-01-15T22:38:23.922" v="10"/>
        <pc:sldMkLst>
          <pc:docMk/>
          <pc:sldMk cId="1272241890" sldId="528"/>
        </pc:sldMkLst>
      </pc:sldChg>
      <pc:sldChg chg="add">
        <pc:chgData name="Qu, Chengyi" userId="9f02c3db-5b00-4063-9ad4-7cdd84fdd2bb" providerId="ADAL" clId="{EA286C84-BBA4-4909-9B29-C5C6096AB3A7}" dt="2024-01-15T22:38:23.922" v="10"/>
        <pc:sldMkLst>
          <pc:docMk/>
          <pc:sldMk cId="1518865454" sldId="529"/>
        </pc:sldMkLst>
      </pc:sldChg>
      <pc:sldChg chg="add">
        <pc:chgData name="Qu, Chengyi" userId="9f02c3db-5b00-4063-9ad4-7cdd84fdd2bb" providerId="ADAL" clId="{EA286C84-BBA4-4909-9B29-C5C6096AB3A7}" dt="2024-01-15T22:38:23.922" v="10"/>
        <pc:sldMkLst>
          <pc:docMk/>
          <pc:sldMk cId="5597854" sldId="530"/>
        </pc:sldMkLst>
      </pc:sldChg>
      <pc:sldChg chg="add">
        <pc:chgData name="Qu, Chengyi" userId="9f02c3db-5b00-4063-9ad4-7cdd84fdd2bb" providerId="ADAL" clId="{EA286C84-BBA4-4909-9B29-C5C6096AB3A7}" dt="2024-01-15T22:38:23.922" v="10"/>
        <pc:sldMkLst>
          <pc:docMk/>
          <pc:sldMk cId="2659451869" sldId="531"/>
        </pc:sldMkLst>
      </pc:sldChg>
      <pc:sldChg chg="add">
        <pc:chgData name="Qu, Chengyi" userId="9f02c3db-5b00-4063-9ad4-7cdd84fdd2bb" providerId="ADAL" clId="{EA286C84-BBA4-4909-9B29-C5C6096AB3A7}" dt="2024-01-15T22:38:23.922" v="10"/>
        <pc:sldMkLst>
          <pc:docMk/>
          <pc:sldMk cId="3535479424" sldId="532"/>
        </pc:sldMkLst>
      </pc:sldChg>
      <pc:sldChg chg="del">
        <pc:chgData name="Qu, Chengyi" userId="9f02c3db-5b00-4063-9ad4-7cdd84fdd2bb" providerId="ADAL" clId="{EA286C84-BBA4-4909-9B29-C5C6096AB3A7}" dt="2024-01-15T19:50:11.698" v="1" actId="47"/>
        <pc:sldMkLst>
          <pc:docMk/>
          <pc:sldMk cId="4168855840" sldId="533"/>
        </pc:sldMkLst>
      </pc:sldChg>
      <pc:sldChg chg="del">
        <pc:chgData name="Qu, Chengyi" userId="9f02c3db-5b00-4063-9ad4-7cdd84fdd2bb" providerId="ADAL" clId="{EA286C84-BBA4-4909-9B29-C5C6096AB3A7}" dt="2024-01-15T19:46:45.229" v="0" actId="47"/>
        <pc:sldMkLst>
          <pc:docMk/>
          <pc:sldMk cId="1949189601" sldId="573"/>
        </pc:sldMkLst>
      </pc:sldChg>
      <pc:sldChg chg="add">
        <pc:chgData name="Qu, Chengyi" userId="9f02c3db-5b00-4063-9ad4-7cdd84fdd2bb" providerId="ADAL" clId="{EA286C84-BBA4-4909-9B29-C5C6096AB3A7}" dt="2024-01-15T22:38:23.922" v="10"/>
        <pc:sldMkLst>
          <pc:docMk/>
          <pc:sldMk cId="931983533" sldId="574"/>
        </pc:sldMkLst>
      </pc:sldChg>
      <pc:sldChg chg="add">
        <pc:chgData name="Qu, Chengyi" userId="9f02c3db-5b00-4063-9ad4-7cdd84fdd2bb" providerId="ADAL" clId="{EA286C84-BBA4-4909-9B29-C5C6096AB3A7}" dt="2024-01-15T22:38:23.922" v="10"/>
        <pc:sldMkLst>
          <pc:docMk/>
          <pc:sldMk cId="2973974491" sldId="575"/>
        </pc:sldMkLst>
      </pc:sldChg>
      <pc:sldChg chg="add del">
        <pc:chgData name="Qu, Chengyi" userId="9f02c3db-5b00-4063-9ad4-7cdd84fdd2bb" providerId="ADAL" clId="{EA286C84-BBA4-4909-9B29-C5C6096AB3A7}" dt="2024-01-15T23:05:01.694" v="13" actId="47"/>
        <pc:sldMkLst>
          <pc:docMk/>
          <pc:sldMk cId="3529269319" sldId="576"/>
        </pc:sldMkLst>
      </pc:sldChg>
      <pc:sldChg chg="add">
        <pc:chgData name="Qu, Chengyi" userId="9f02c3db-5b00-4063-9ad4-7cdd84fdd2bb" providerId="ADAL" clId="{EA286C84-BBA4-4909-9B29-C5C6096AB3A7}" dt="2024-01-15T22:38:23.922" v="10"/>
        <pc:sldMkLst>
          <pc:docMk/>
          <pc:sldMk cId="2773092474" sldId="577"/>
        </pc:sldMkLst>
      </pc:sldChg>
      <pc:sldChg chg="add">
        <pc:chgData name="Qu, Chengyi" userId="9f02c3db-5b00-4063-9ad4-7cdd84fdd2bb" providerId="ADAL" clId="{EA286C84-BBA4-4909-9B29-C5C6096AB3A7}" dt="2024-01-16T00:02:58.335" v="66"/>
        <pc:sldMkLst>
          <pc:docMk/>
          <pc:sldMk cId="3823017025" sldId="580"/>
        </pc:sldMkLst>
      </pc:sldChg>
      <pc:sldChg chg="add">
        <pc:chgData name="Qu, Chengyi" userId="9f02c3db-5b00-4063-9ad4-7cdd84fdd2bb" providerId="ADAL" clId="{EA286C84-BBA4-4909-9B29-C5C6096AB3A7}" dt="2024-01-16T00:02:58.335" v="66"/>
        <pc:sldMkLst>
          <pc:docMk/>
          <pc:sldMk cId="2751195719" sldId="581"/>
        </pc:sldMkLst>
      </pc:sldChg>
      <pc:sldChg chg="modSp add mod">
        <pc:chgData name="Qu, Chengyi" userId="9f02c3db-5b00-4063-9ad4-7cdd84fdd2bb" providerId="ADAL" clId="{EA286C84-BBA4-4909-9B29-C5C6096AB3A7}" dt="2024-01-15T23:34:42.867" v="59" actId="27636"/>
        <pc:sldMkLst>
          <pc:docMk/>
          <pc:sldMk cId="841056664" sldId="588"/>
        </pc:sldMkLst>
      </pc:sldChg>
      <pc:sldChg chg="add">
        <pc:chgData name="Qu, Chengyi" userId="9f02c3db-5b00-4063-9ad4-7cdd84fdd2bb" providerId="ADAL" clId="{EA286C84-BBA4-4909-9B29-C5C6096AB3A7}" dt="2024-01-16T00:02:58.335" v="66"/>
        <pc:sldMkLst>
          <pc:docMk/>
          <pc:sldMk cId="2627524992" sldId="592"/>
        </pc:sldMkLst>
      </pc:sldChg>
      <pc:sldChg chg="add">
        <pc:chgData name="Qu, Chengyi" userId="9f02c3db-5b00-4063-9ad4-7cdd84fdd2bb" providerId="ADAL" clId="{EA286C84-BBA4-4909-9B29-C5C6096AB3A7}" dt="2024-01-16T00:02:58.335" v="66"/>
        <pc:sldMkLst>
          <pc:docMk/>
          <pc:sldMk cId="2126896477" sldId="593"/>
        </pc:sldMkLst>
      </pc:sldChg>
      <pc:sldChg chg="add">
        <pc:chgData name="Qu, Chengyi" userId="9f02c3db-5b00-4063-9ad4-7cdd84fdd2bb" providerId="ADAL" clId="{EA286C84-BBA4-4909-9B29-C5C6096AB3A7}" dt="2024-01-16T00:02:58.335" v="66"/>
        <pc:sldMkLst>
          <pc:docMk/>
          <pc:sldMk cId="4100560959" sldId="597"/>
        </pc:sldMkLst>
      </pc:sldChg>
      <pc:sldChg chg="add del">
        <pc:chgData name="Qu, Chengyi" userId="9f02c3db-5b00-4063-9ad4-7cdd84fdd2bb" providerId="ADAL" clId="{EA286C84-BBA4-4909-9B29-C5C6096AB3A7}" dt="2024-01-15T23:10:22.466" v="16" actId="47"/>
        <pc:sldMkLst>
          <pc:docMk/>
          <pc:sldMk cId="4171566532" sldId="600"/>
        </pc:sldMkLst>
      </pc:sldChg>
      <pc:sldChg chg="del">
        <pc:chgData name="Qu, Chengyi" userId="9f02c3db-5b00-4063-9ad4-7cdd84fdd2bb" providerId="ADAL" clId="{EA286C84-BBA4-4909-9B29-C5C6096AB3A7}" dt="2024-01-15T19:46:45.229" v="0" actId="47"/>
        <pc:sldMkLst>
          <pc:docMk/>
          <pc:sldMk cId="3628008649" sldId="971"/>
        </pc:sldMkLst>
      </pc:sldChg>
      <pc:sldChg chg="del">
        <pc:chgData name="Qu, Chengyi" userId="9f02c3db-5b00-4063-9ad4-7cdd84fdd2bb" providerId="ADAL" clId="{EA286C84-BBA4-4909-9B29-C5C6096AB3A7}" dt="2024-01-15T19:46:45.229" v="0" actId="47"/>
        <pc:sldMkLst>
          <pc:docMk/>
          <pc:sldMk cId="3445340925" sldId="972"/>
        </pc:sldMkLst>
      </pc:sldChg>
      <pc:sldChg chg="modSp mod">
        <pc:chgData name="Qu, Chengyi" userId="9f02c3db-5b00-4063-9ad4-7cdd84fdd2bb" providerId="ADAL" clId="{EA286C84-BBA4-4909-9B29-C5C6096AB3A7}" dt="2024-01-15T23:43:39.919" v="65" actId="20577"/>
        <pc:sldMkLst>
          <pc:docMk/>
          <pc:sldMk cId="4038715374" sldId="1255"/>
        </pc:sldMkLst>
      </pc:sldChg>
      <pc:sldChg chg="modSp mod">
        <pc:chgData name="Qu, Chengyi" userId="9f02c3db-5b00-4063-9ad4-7cdd84fdd2bb" providerId="ADAL" clId="{EA286C84-BBA4-4909-9B29-C5C6096AB3A7}" dt="2024-01-15T19:50:23.079" v="3" actId="207"/>
        <pc:sldMkLst>
          <pc:docMk/>
          <pc:sldMk cId="1883330637" sldId="1261"/>
        </pc:sldMkLst>
      </pc:sldChg>
      <pc:sldChg chg="add">
        <pc:chgData name="Qu, Chengyi" userId="9f02c3db-5b00-4063-9ad4-7cdd84fdd2bb" providerId="ADAL" clId="{EA286C84-BBA4-4909-9B29-C5C6096AB3A7}" dt="2024-01-15T23:04:59.985" v="12"/>
        <pc:sldMkLst>
          <pc:docMk/>
          <pc:sldMk cId="1987491262" sldId="1262"/>
        </pc:sldMkLst>
      </pc:sldChg>
      <pc:sldChg chg="del">
        <pc:chgData name="Qu, Chengyi" userId="9f02c3db-5b00-4063-9ad4-7cdd84fdd2bb" providerId="ADAL" clId="{EA286C84-BBA4-4909-9B29-C5C6096AB3A7}" dt="2024-01-15T19:46:45.229" v="0" actId="47"/>
        <pc:sldMkLst>
          <pc:docMk/>
          <pc:sldMk cId="2506038731" sldId="1262"/>
        </pc:sldMkLst>
      </pc:sldChg>
      <pc:sldChg chg="addSp modSp add mod">
        <pc:chgData name="Qu, Chengyi" userId="9f02c3db-5b00-4063-9ad4-7cdd84fdd2bb" providerId="ADAL" clId="{EA286C84-BBA4-4909-9B29-C5C6096AB3A7}" dt="2024-01-15T23:12:01.120" v="57" actId="20577"/>
        <pc:sldMkLst>
          <pc:docMk/>
          <pc:sldMk cId="146617157" sldId="1263"/>
        </pc:sldMkLst>
      </pc:sldChg>
      <pc:sldChg chg="del">
        <pc:chgData name="Qu, Chengyi" userId="9f02c3db-5b00-4063-9ad4-7cdd84fdd2bb" providerId="ADAL" clId="{EA286C84-BBA4-4909-9B29-C5C6096AB3A7}" dt="2024-01-15T19:46:45.229" v="0" actId="47"/>
        <pc:sldMkLst>
          <pc:docMk/>
          <pc:sldMk cId="612722790" sldId="1263"/>
        </pc:sldMkLst>
      </pc:sldChg>
      <pc:sldChg chg="del">
        <pc:chgData name="Qu, Chengyi" userId="9f02c3db-5b00-4063-9ad4-7cdd84fdd2bb" providerId="ADAL" clId="{EA286C84-BBA4-4909-9B29-C5C6096AB3A7}" dt="2024-01-15T19:46:45.229" v="0" actId="47"/>
        <pc:sldMkLst>
          <pc:docMk/>
          <pc:sldMk cId="84850273" sldId="1264"/>
        </pc:sldMkLst>
      </pc:sldChg>
      <pc:sldChg chg="del">
        <pc:chgData name="Qu, Chengyi" userId="9f02c3db-5b00-4063-9ad4-7cdd84fdd2bb" providerId="ADAL" clId="{EA286C84-BBA4-4909-9B29-C5C6096AB3A7}" dt="2024-01-15T19:46:45.229" v="0" actId="47"/>
        <pc:sldMkLst>
          <pc:docMk/>
          <pc:sldMk cId="0" sldId="1266"/>
        </pc:sldMkLst>
      </pc:sldChg>
      <pc:sldMasterChg chg="del delSldLayout">
        <pc:chgData name="Qu, Chengyi" userId="9f02c3db-5b00-4063-9ad4-7cdd84fdd2bb" providerId="ADAL" clId="{EA286C84-BBA4-4909-9B29-C5C6096AB3A7}" dt="2024-01-15T19:50:11.698" v="1" actId="47"/>
        <pc:sldMasterMkLst>
          <pc:docMk/>
          <pc:sldMasterMk cId="481874104" sldId="2147483667"/>
        </pc:sldMasterMkLst>
        <pc:sldLayoutChg chg="del">
          <pc:chgData name="Qu, Chengyi" userId="9f02c3db-5b00-4063-9ad4-7cdd84fdd2bb" providerId="ADAL" clId="{EA286C84-BBA4-4909-9B29-C5C6096AB3A7}" dt="2024-01-15T19:50:11.698" v="1" actId="47"/>
          <pc:sldLayoutMkLst>
            <pc:docMk/>
            <pc:sldMasterMk cId="481874104" sldId="2147483667"/>
            <pc:sldLayoutMk cId="3790666592" sldId="2147483668"/>
          </pc:sldLayoutMkLst>
        </pc:sldLayoutChg>
        <pc:sldLayoutChg chg="del">
          <pc:chgData name="Qu, Chengyi" userId="9f02c3db-5b00-4063-9ad4-7cdd84fdd2bb" providerId="ADAL" clId="{EA286C84-BBA4-4909-9B29-C5C6096AB3A7}" dt="2024-01-15T19:50:11.698" v="1" actId="47"/>
          <pc:sldLayoutMkLst>
            <pc:docMk/>
            <pc:sldMasterMk cId="481874104" sldId="2147483667"/>
            <pc:sldLayoutMk cId="3974852885" sldId="2147483669"/>
          </pc:sldLayoutMkLst>
        </pc:sldLayoutChg>
        <pc:sldLayoutChg chg="del">
          <pc:chgData name="Qu, Chengyi" userId="9f02c3db-5b00-4063-9ad4-7cdd84fdd2bb" providerId="ADAL" clId="{EA286C84-BBA4-4909-9B29-C5C6096AB3A7}" dt="2024-01-15T19:50:11.698" v="1" actId="47"/>
          <pc:sldLayoutMkLst>
            <pc:docMk/>
            <pc:sldMasterMk cId="481874104" sldId="2147483667"/>
            <pc:sldLayoutMk cId="2365228270" sldId="2147483670"/>
          </pc:sldLayoutMkLst>
        </pc:sldLayoutChg>
        <pc:sldLayoutChg chg="del">
          <pc:chgData name="Qu, Chengyi" userId="9f02c3db-5b00-4063-9ad4-7cdd84fdd2bb" providerId="ADAL" clId="{EA286C84-BBA4-4909-9B29-C5C6096AB3A7}" dt="2024-01-15T19:50:11.698" v="1" actId="47"/>
          <pc:sldLayoutMkLst>
            <pc:docMk/>
            <pc:sldMasterMk cId="481874104" sldId="2147483667"/>
            <pc:sldLayoutMk cId="1832629846" sldId="2147483671"/>
          </pc:sldLayoutMkLst>
        </pc:sldLayoutChg>
        <pc:sldLayoutChg chg="del">
          <pc:chgData name="Qu, Chengyi" userId="9f02c3db-5b00-4063-9ad4-7cdd84fdd2bb" providerId="ADAL" clId="{EA286C84-BBA4-4909-9B29-C5C6096AB3A7}" dt="2024-01-15T19:50:11.698" v="1" actId="47"/>
          <pc:sldLayoutMkLst>
            <pc:docMk/>
            <pc:sldMasterMk cId="481874104" sldId="2147483667"/>
            <pc:sldLayoutMk cId="2866846496" sldId="2147483672"/>
          </pc:sldLayoutMkLst>
        </pc:sldLayoutChg>
        <pc:sldLayoutChg chg="del">
          <pc:chgData name="Qu, Chengyi" userId="9f02c3db-5b00-4063-9ad4-7cdd84fdd2bb" providerId="ADAL" clId="{EA286C84-BBA4-4909-9B29-C5C6096AB3A7}" dt="2024-01-15T19:50:11.698" v="1" actId="47"/>
          <pc:sldLayoutMkLst>
            <pc:docMk/>
            <pc:sldMasterMk cId="481874104" sldId="2147483667"/>
            <pc:sldLayoutMk cId="2608458951" sldId="2147483673"/>
          </pc:sldLayoutMkLst>
        </pc:sldLayoutChg>
        <pc:sldLayoutChg chg="del">
          <pc:chgData name="Qu, Chengyi" userId="9f02c3db-5b00-4063-9ad4-7cdd84fdd2bb" providerId="ADAL" clId="{EA286C84-BBA4-4909-9B29-C5C6096AB3A7}" dt="2024-01-15T19:50:11.698" v="1" actId="47"/>
          <pc:sldLayoutMkLst>
            <pc:docMk/>
            <pc:sldMasterMk cId="481874104" sldId="2147483667"/>
            <pc:sldLayoutMk cId="1844881848" sldId="2147483674"/>
          </pc:sldLayoutMkLst>
        </pc:sldLayoutChg>
        <pc:sldLayoutChg chg="del">
          <pc:chgData name="Qu, Chengyi" userId="9f02c3db-5b00-4063-9ad4-7cdd84fdd2bb" providerId="ADAL" clId="{EA286C84-BBA4-4909-9B29-C5C6096AB3A7}" dt="2024-01-15T19:50:11.698" v="1" actId="47"/>
          <pc:sldLayoutMkLst>
            <pc:docMk/>
            <pc:sldMasterMk cId="481874104" sldId="2147483667"/>
            <pc:sldLayoutMk cId="2555211856" sldId="2147483675"/>
          </pc:sldLayoutMkLst>
        </pc:sldLayoutChg>
        <pc:sldLayoutChg chg="del">
          <pc:chgData name="Qu, Chengyi" userId="9f02c3db-5b00-4063-9ad4-7cdd84fdd2bb" providerId="ADAL" clId="{EA286C84-BBA4-4909-9B29-C5C6096AB3A7}" dt="2024-01-15T19:50:11.698" v="1" actId="47"/>
          <pc:sldLayoutMkLst>
            <pc:docMk/>
            <pc:sldMasterMk cId="481874104" sldId="2147483667"/>
            <pc:sldLayoutMk cId="1098067528" sldId="2147483676"/>
          </pc:sldLayoutMkLst>
        </pc:sldLayoutChg>
        <pc:sldLayoutChg chg="del">
          <pc:chgData name="Qu, Chengyi" userId="9f02c3db-5b00-4063-9ad4-7cdd84fdd2bb" providerId="ADAL" clId="{EA286C84-BBA4-4909-9B29-C5C6096AB3A7}" dt="2024-01-15T19:50:11.698" v="1" actId="47"/>
          <pc:sldLayoutMkLst>
            <pc:docMk/>
            <pc:sldMasterMk cId="481874104" sldId="2147483667"/>
            <pc:sldLayoutMk cId="926623382" sldId="2147483677"/>
          </pc:sldLayoutMkLst>
        </pc:sldLayoutChg>
        <pc:sldLayoutChg chg="del">
          <pc:chgData name="Qu, Chengyi" userId="9f02c3db-5b00-4063-9ad4-7cdd84fdd2bb" providerId="ADAL" clId="{EA286C84-BBA4-4909-9B29-C5C6096AB3A7}" dt="2024-01-15T19:50:11.698" v="1" actId="47"/>
          <pc:sldLayoutMkLst>
            <pc:docMk/>
            <pc:sldMasterMk cId="481874104" sldId="2147483667"/>
            <pc:sldLayoutMk cId="2049911616" sldId="2147483678"/>
          </pc:sldLayoutMkLst>
        </pc:sldLayoutChg>
        <pc:sldLayoutChg chg="del">
          <pc:chgData name="Qu, Chengyi" userId="9f02c3db-5b00-4063-9ad4-7cdd84fdd2bb" providerId="ADAL" clId="{EA286C84-BBA4-4909-9B29-C5C6096AB3A7}" dt="2024-01-15T19:46:45.229" v="0" actId="47"/>
          <pc:sldLayoutMkLst>
            <pc:docMk/>
            <pc:sldMasterMk cId="481874104" sldId="2147483667"/>
            <pc:sldLayoutMk cId="188227722" sldId="2147483679"/>
          </pc:sldLayoutMkLst>
        </pc:sldLayoutChg>
      </pc:sldMasterChg>
    </pc:docChg>
  </pc:docChgLst>
  <pc:docChgLst>
    <pc:chgData name="Qu, Chengyi" userId="9f02c3db-5b00-4063-9ad4-7cdd84fdd2bb" providerId="ADAL" clId="{FD31D919-629D-4132-B9BD-403978D3AF56}"/>
    <pc:docChg chg="undo custSel addSld delSld modSld sldOrd">
      <pc:chgData name="Qu, Chengyi" userId="9f02c3db-5b00-4063-9ad4-7cdd84fdd2bb" providerId="ADAL" clId="{FD31D919-629D-4132-B9BD-403978D3AF56}" dt="2024-01-07T03:10:15.486" v="754" actId="20577"/>
      <pc:docMkLst>
        <pc:docMk/>
      </pc:docMkLst>
      <pc:sldChg chg="modSp mod">
        <pc:chgData name="Qu, Chengyi" userId="9f02c3db-5b00-4063-9ad4-7cdd84fdd2bb" providerId="ADAL" clId="{FD31D919-629D-4132-B9BD-403978D3AF56}" dt="2024-01-07T02:39:26.106" v="54" actId="20577"/>
        <pc:sldMkLst>
          <pc:docMk/>
          <pc:sldMk cId="553553694" sldId="258"/>
        </pc:sldMkLst>
      </pc:sldChg>
      <pc:sldChg chg="modSp mod">
        <pc:chgData name="Qu, Chengyi" userId="9f02c3db-5b00-4063-9ad4-7cdd84fdd2bb" providerId="ADAL" clId="{FD31D919-629D-4132-B9BD-403978D3AF56}" dt="2024-01-07T02:40:45.867" v="77" actId="20577"/>
        <pc:sldMkLst>
          <pc:docMk/>
          <pc:sldMk cId="4038715374" sldId="1255"/>
        </pc:sldMkLst>
      </pc:sldChg>
      <pc:sldChg chg="modSp mod">
        <pc:chgData name="Qu, Chengyi" userId="9f02c3db-5b00-4063-9ad4-7cdd84fdd2bb" providerId="ADAL" clId="{FD31D919-629D-4132-B9BD-403978D3AF56}" dt="2024-01-07T02:57:46.055" v="320" actId="20577"/>
        <pc:sldMkLst>
          <pc:docMk/>
          <pc:sldMk cId="239755599" sldId="1256"/>
        </pc:sldMkLst>
      </pc:sldChg>
      <pc:sldMasterChg chg="delSldLayout">
        <pc:chgData name="Qu, Chengyi" userId="9f02c3db-5b00-4063-9ad4-7cdd84fdd2bb" providerId="ADAL" clId="{FD31D919-629D-4132-B9BD-403978D3AF56}" dt="2024-01-07T02:40:28.652" v="55" actId="47"/>
        <pc:sldMasterMkLst>
          <pc:docMk/>
          <pc:sldMasterMk cId="2807116942" sldId="2147483648"/>
        </pc:sldMasterMkLst>
      </pc:sldMasterChg>
    </pc:docChg>
  </pc:docChgLst>
  <pc:docChgLst>
    <pc:chgData name="Qu, Chengyi" userId="9f02c3db-5b00-4063-9ad4-7cdd84fdd2bb" providerId="ADAL" clId="{71EBC684-37BE-40AE-943F-85B359DFBCAD}"/>
    <pc:docChg chg="undo custSel addSld delSld modSld sldOrd">
      <pc:chgData name="Qu, Chengyi" userId="9f02c3db-5b00-4063-9ad4-7cdd84fdd2bb" providerId="ADAL" clId="{71EBC684-37BE-40AE-943F-85B359DFBCAD}" dt="2024-01-09T16:40:24.173" v="390"/>
      <pc:docMkLst>
        <pc:docMk/>
      </pc:docMkLst>
      <pc:sldChg chg="modSp">
        <pc:chgData name="Qu, Chengyi" userId="9f02c3db-5b00-4063-9ad4-7cdd84fdd2bb" providerId="ADAL" clId="{71EBC684-37BE-40AE-943F-85B359DFBCAD}" dt="2024-01-09T16:03:38.752" v="43" actId="20577"/>
        <pc:sldMkLst>
          <pc:docMk/>
          <pc:sldMk cId="553553694" sldId="258"/>
        </pc:sldMkLst>
      </pc:sldChg>
      <pc:sldChg chg="modSp add del">
        <pc:chgData name="Qu, Chengyi" userId="9f02c3db-5b00-4063-9ad4-7cdd84fdd2bb" providerId="ADAL" clId="{71EBC684-37BE-40AE-943F-85B359DFBCAD}" dt="2024-01-09T16:33:06.416" v="367" actId="207"/>
        <pc:sldMkLst>
          <pc:docMk/>
          <pc:sldMk cId="0" sldId="261"/>
        </pc:sldMkLst>
      </pc:sldChg>
      <pc:sldChg chg="modSp add del">
        <pc:chgData name="Qu, Chengyi" userId="9f02c3db-5b00-4063-9ad4-7cdd84fdd2bb" providerId="ADAL" clId="{71EBC684-37BE-40AE-943F-85B359DFBCAD}" dt="2024-01-09T16:33:13.542" v="368" actId="207"/>
        <pc:sldMkLst>
          <pc:docMk/>
          <pc:sldMk cId="0" sldId="262"/>
        </pc:sldMkLst>
      </pc:sldChg>
      <pc:sldChg chg="modSp add del">
        <pc:chgData name="Qu, Chengyi" userId="9f02c3db-5b00-4063-9ad4-7cdd84fdd2bb" providerId="ADAL" clId="{71EBC684-37BE-40AE-943F-85B359DFBCAD}" dt="2024-01-09T16:33:21.854" v="369" actId="207"/>
        <pc:sldMkLst>
          <pc:docMk/>
          <pc:sldMk cId="0" sldId="263"/>
        </pc:sldMkLst>
      </pc:sldChg>
      <pc:sldChg chg="modSp add del">
        <pc:chgData name="Qu, Chengyi" userId="9f02c3db-5b00-4063-9ad4-7cdd84fdd2bb" providerId="ADAL" clId="{71EBC684-37BE-40AE-943F-85B359DFBCAD}" dt="2024-01-09T16:33:33.053" v="370" actId="207"/>
        <pc:sldMkLst>
          <pc:docMk/>
          <pc:sldMk cId="0" sldId="264"/>
        </pc:sldMkLst>
      </pc:sldChg>
      <pc:sldChg chg="modSp add del">
        <pc:chgData name="Qu, Chengyi" userId="9f02c3db-5b00-4063-9ad4-7cdd84fdd2bb" providerId="ADAL" clId="{71EBC684-37BE-40AE-943F-85B359DFBCAD}" dt="2024-01-09T16:33:57.054" v="371" actId="207"/>
        <pc:sldMkLst>
          <pc:docMk/>
          <pc:sldMk cId="0" sldId="265"/>
        </pc:sldMkLst>
      </pc:sldChg>
      <pc:sldChg chg="add">
        <pc:chgData name="Qu, Chengyi" userId="9f02c3db-5b00-4063-9ad4-7cdd84fdd2bb" providerId="ADAL" clId="{71EBC684-37BE-40AE-943F-85B359DFBCAD}" dt="2024-01-09T16:08:22.221" v="86"/>
        <pc:sldMkLst>
          <pc:docMk/>
          <pc:sldMk cId="1283235496" sldId="270"/>
        </pc:sldMkLst>
      </pc:sldChg>
      <pc:sldChg chg="add">
        <pc:chgData name="Qu, Chengyi" userId="9f02c3db-5b00-4063-9ad4-7cdd84fdd2bb" providerId="ADAL" clId="{71EBC684-37BE-40AE-943F-85B359DFBCAD}" dt="2024-01-09T16:08:22.221" v="86"/>
        <pc:sldMkLst>
          <pc:docMk/>
          <pc:sldMk cId="1976470243" sldId="271"/>
        </pc:sldMkLst>
      </pc:sldChg>
      <pc:sldChg chg="add">
        <pc:chgData name="Qu, Chengyi" userId="9f02c3db-5b00-4063-9ad4-7cdd84fdd2bb" providerId="ADAL" clId="{71EBC684-37BE-40AE-943F-85B359DFBCAD}" dt="2024-01-09T16:08:22.221" v="86"/>
        <pc:sldMkLst>
          <pc:docMk/>
          <pc:sldMk cId="2385946305" sldId="272"/>
        </pc:sldMkLst>
      </pc:sldChg>
      <pc:sldChg chg="add">
        <pc:chgData name="Qu, Chengyi" userId="9f02c3db-5b00-4063-9ad4-7cdd84fdd2bb" providerId="ADAL" clId="{71EBC684-37BE-40AE-943F-85B359DFBCAD}" dt="2024-01-09T16:08:22.221" v="86"/>
        <pc:sldMkLst>
          <pc:docMk/>
          <pc:sldMk cId="834100436" sldId="273"/>
        </pc:sldMkLst>
      </pc:sldChg>
      <pc:sldChg chg="del">
        <pc:chgData name="Qu, Chengyi" userId="9f02c3db-5b00-4063-9ad4-7cdd84fdd2bb" providerId="ADAL" clId="{71EBC684-37BE-40AE-943F-85B359DFBCAD}" dt="2024-01-09T16:08:30.571" v="104" actId="2696"/>
        <pc:sldMkLst>
          <pc:docMk/>
          <pc:sldMk cId="1167962290" sldId="274"/>
        </pc:sldMkLst>
      </pc:sldChg>
      <pc:sldChg chg="del">
        <pc:chgData name="Qu, Chengyi" userId="9f02c3db-5b00-4063-9ad4-7cdd84fdd2bb" providerId="ADAL" clId="{71EBC684-37BE-40AE-943F-85B359DFBCAD}" dt="2024-01-09T16:08:30.494" v="90" actId="2696"/>
        <pc:sldMkLst>
          <pc:docMk/>
          <pc:sldMk cId="506940129" sldId="275"/>
        </pc:sldMkLst>
      </pc:sldChg>
      <pc:sldChg chg="modSp add del">
        <pc:chgData name="Qu, Chengyi" userId="9f02c3db-5b00-4063-9ad4-7cdd84fdd2bb" providerId="ADAL" clId="{71EBC684-37BE-40AE-943F-85B359DFBCAD}" dt="2024-01-09T16:12:26.136" v="116" actId="207"/>
        <pc:sldMkLst>
          <pc:docMk/>
          <pc:sldMk cId="0" sldId="276"/>
        </pc:sldMkLst>
      </pc:sldChg>
      <pc:sldChg chg="add">
        <pc:chgData name="Qu, Chengyi" userId="9f02c3db-5b00-4063-9ad4-7cdd84fdd2bb" providerId="ADAL" clId="{71EBC684-37BE-40AE-943F-85B359DFBCAD}" dt="2024-01-09T16:08:22.221" v="86"/>
        <pc:sldMkLst>
          <pc:docMk/>
          <pc:sldMk cId="3925861337" sldId="280"/>
        </pc:sldMkLst>
      </pc:sldChg>
      <pc:sldChg chg="add">
        <pc:chgData name="Qu, Chengyi" userId="9f02c3db-5b00-4063-9ad4-7cdd84fdd2bb" providerId="ADAL" clId="{71EBC684-37BE-40AE-943F-85B359DFBCAD}" dt="2024-01-09T16:08:22.221" v="86"/>
        <pc:sldMkLst>
          <pc:docMk/>
          <pc:sldMk cId="1986486448" sldId="281"/>
        </pc:sldMkLst>
      </pc:sldChg>
      <pc:sldChg chg="add">
        <pc:chgData name="Qu, Chengyi" userId="9f02c3db-5b00-4063-9ad4-7cdd84fdd2bb" providerId="ADAL" clId="{71EBC684-37BE-40AE-943F-85B359DFBCAD}" dt="2024-01-09T16:08:22.221" v="86"/>
        <pc:sldMkLst>
          <pc:docMk/>
          <pc:sldMk cId="2836295078" sldId="282"/>
        </pc:sldMkLst>
      </pc:sldChg>
      <pc:sldChg chg="del">
        <pc:chgData name="Qu, Chengyi" userId="9f02c3db-5b00-4063-9ad4-7cdd84fdd2bb" providerId="ADAL" clId="{71EBC684-37BE-40AE-943F-85B359DFBCAD}" dt="2024-01-09T16:08:30.581" v="106" actId="2696"/>
        <pc:sldMkLst>
          <pc:docMk/>
          <pc:sldMk cId="2263096639" sldId="284"/>
        </pc:sldMkLst>
      </pc:sldChg>
      <pc:sldChg chg="del">
        <pc:chgData name="Qu, Chengyi" userId="9f02c3db-5b00-4063-9ad4-7cdd84fdd2bb" providerId="ADAL" clId="{71EBC684-37BE-40AE-943F-85B359DFBCAD}" dt="2024-01-09T16:08:30.607" v="110" actId="2696"/>
        <pc:sldMkLst>
          <pc:docMk/>
          <pc:sldMk cId="3164840039" sldId="290"/>
        </pc:sldMkLst>
      </pc:sldChg>
      <pc:sldChg chg="del">
        <pc:chgData name="Qu, Chengyi" userId="9f02c3db-5b00-4063-9ad4-7cdd84fdd2bb" providerId="ADAL" clId="{71EBC684-37BE-40AE-943F-85B359DFBCAD}" dt="2024-01-09T16:08:30.577" v="105" actId="2696"/>
        <pc:sldMkLst>
          <pc:docMk/>
          <pc:sldMk cId="828849643" sldId="292"/>
        </pc:sldMkLst>
      </pc:sldChg>
      <pc:sldChg chg="add">
        <pc:chgData name="Qu, Chengyi" userId="9f02c3db-5b00-4063-9ad4-7cdd84fdd2bb" providerId="ADAL" clId="{71EBC684-37BE-40AE-943F-85B359DFBCAD}" dt="2024-01-09T16:08:22.221" v="86"/>
        <pc:sldMkLst>
          <pc:docMk/>
          <pc:sldMk cId="4015059804" sldId="335"/>
        </pc:sldMkLst>
      </pc:sldChg>
      <pc:sldChg chg="del">
        <pc:chgData name="Qu, Chengyi" userId="9f02c3db-5b00-4063-9ad4-7cdd84fdd2bb" providerId="ADAL" clId="{71EBC684-37BE-40AE-943F-85B359DFBCAD}" dt="2024-01-09T16:08:30.488" v="89" actId="2696"/>
        <pc:sldMkLst>
          <pc:docMk/>
          <pc:sldMk cId="3586452947" sldId="385"/>
        </pc:sldMkLst>
      </pc:sldChg>
      <pc:sldChg chg="del">
        <pc:chgData name="Qu, Chengyi" userId="9f02c3db-5b00-4063-9ad4-7cdd84fdd2bb" providerId="ADAL" clId="{71EBC684-37BE-40AE-943F-85B359DFBCAD}" dt="2024-01-09T16:08:30.557" v="101" actId="2696"/>
        <pc:sldMkLst>
          <pc:docMk/>
          <pc:sldMk cId="2297114513" sldId="386"/>
        </pc:sldMkLst>
      </pc:sldChg>
      <pc:sldChg chg="del">
        <pc:chgData name="Qu, Chengyi" userId="9f02c3db-5b00-4063-9ad4-7cdd84fdd2bb" providerId="ADAL" clId="{71EBC684-37BE-40AE-943F-85B359DFBCAD}" dt="2024-01-09T16:08:30.542" v="98" actId="2696"/>
        <pc:sldMkLst>
          <pc:docMk/>
          <pc:sldMk cId="57844262" sldId="389"/>
        </pc:sldMkLst>
      </pc:sldChg>
      <pc:sldChg chg="add">
        <pc:chgData name="Qu, Chengyi" userId="9f02c3db-5b00-4063-9ad4-7cdd84fdd2bb" providerId="ADAL" clId="{71EBC684-37BE-40AE-943F-85B359DFBCAD}" dt="2024-01-09T16:08:22.221" v="86"/>
        <pc:sldMkLst>
          <pc:docMk/>
          <pc:sldMk cId="4242966397" sldId="390"/>
        </pc:sldMkLst>
      </pc:sldChg>
      <pc:sldChg chg="del">
        <pc:chgData name="Qu, Chengyi" userId="9f02c3db-5b00-4063-9ad4-7cdd84fdd2bb" providerId="ADAL" clId="{71EBC684-37BE-40AE-943F-85B359DFBCAD}" dt="2024-01-09T16:08:30.500" v="91" actId="2696"/>
        <pc:sldMkLst>
          <pc:docMk/>
          <pc:sldMk cId="313756204" sldId="392"/>
        </pc:sldMkLst>
      </pc:sldChg>
      <pc:sldChg chg="add">
        <pc:chgData name="Qu, Chengyi" userId="9f02c3db-5b00-4063-9ad4-7cdd84fdd2bb" providerId="ADAL" clId="{71EBC684-37BE-40AE-943F-85B359DFBCAD}" dt="2024-01-09T16:08:22.221" v="86"/>
        <pc:sldMkLst>
          <pc:docMk/>
          <pc:sldMk cId="2319081198" sldId="446"/>
        </pc:sldMkLst>
      </pc:sldChg>
      <pc:sldChg chg="add">
        <pc:chgData name="Qu, Chengyi" userId="9f02c3db-5b00-4063-9ad4-7cdd84fdd2bb" providerId="ADAL" clId="{71EBC684-37BE-40AE-943F-85B359DFBCAD}" dt="2024-01-09T16:07:30.569" v="85"/>
        <pc:sldMkLst>
          <pc:docMk/>
          <pc:sldMk cId="626454371" sldId="504"/>
        </pc:sldMkLst>
      </pc:sldChg>
      <pc:sldChg chg="del">
        <pc:chgData name="Qu, Chengyi" userId="9f02c3db-5b00-4063-9ad4-7cdd84fdd2bb" providerId="ADAL" clId="{71EBC684-37BE-40AE-943F-85B359DFBCAD}" dt="2024-01-09T16:08:30.505" v="92" actId="2696"/>
        <pc:sldMkLst>
          <pc:docMk/>
          <pc:sldMk cId="2570994425" sldId="505"/>
        </pc:sldMkLst>
      </pc:sldChg>
      <pc:sldChg chg="del">
        <pc:chgData name="Qu, Chengyi" userId="9f02c3db-5b00-4063-9ad4-7cdd84fdd2bb" providerId="ADAL" clId="{71EBC684-37BE-40AE-943F-85B359DFBCAD}" dt="2024-01-09T16:08:30.510" v="93" actId="2696"/>
        <pc:sldMkLst>
          <pc:docMk/>
          <pc:sldMk cId="951130442" sldId="506"/>
        </pc:sldMkLst>
      </pc:sldChg>
      <pc:sldChg chg="del">
        <pc:chgData name="Qu, Chengyi" userId="9f02c3db-5b00-4063-9ad4-7cdd84fdd2bb" providerId="ADAL" clId="{71EBC684-37BE-40AE-943F-85B359DFBCAD}" dt="2024-01-09T16:08:30.567" v="103" actId="2696"/>
        <pc:sldMkLst>
          <pc:docMk/>
          <pc:sldMk cId="735510040" sldId="509"/>
        </pc:sldMkLst>
      </pc:sldChg>
      <pc:sldChg chg="add">
        <pc:chgData name="Qu, Chengyi" userId="9f02c3db-5b00-4063-9ad4-7cdd84fdd2bb" providerId="ADAL" clId="{71EBC684-37BE-40AE-943F-85B359DFBCAD}" dt="2024-01-09T16:08:22.221" v="86"/>
        <pc:sldMkLst>
          <pc:docMk/>
          <pc:sldMk cId="1508545327" sldId="522"/>
        </pc:sldMkLst>
      </pc:sldChg>
      <pc:sldChg chg="add ord">
        <pc:chgData name="Qu, Chengyi" userId="9f02c3db-5b00-4063-9ad4-7cdd84fdd2bb" providerId="ADAL" clId="{71EBC684-37BE-40AE-943F-85B359DFBCAD}" dt="2024-01-09T16:40:24.173" v="390"/>
        <pc:sldMkLst>
          <pc:docMk/>
          <pc:sldMk cId="854743546" sldId="526"/>
        </pc:sldMkLst>
      </pc:sldChg>
      <pc:sldChg chg="add del">
        <pc:chgData name="Qu, Chengyi" userId="9f02c3db-5b00-4063-9ad4-7cdd84fdd2bb" providerId="ADAL" clId="{71EBC684-37BE-40AE-943F-85B359DFBCAD}" dt="2024-01-09T16:06:51.507" v="84"/>
        <pc:sldMkLst>
          <pc:docMk/>
          <pc:sldMk cId="4168855840" sldId="533"/>
        </pc:sldMkLst>
      </pc:sldChg>
      <pc:sldChg chg="addSp delSp modSp add">
        <pc:chgData name="Qu, Chengyi" userId="9f02c3db-5b00-4063-9ad4-7cdd84fdd2bb" providerId="ADAL" clId="{71EBC684-37BE-40AE-943F-85B359DFBCAD}" dt="2024-01-09T16:37:53.443" v="386" actId="1076"/>
        <pc:sldMkLst>
          <pc:docMk/>
          <pc:sldMk cId="1949189601" sldId="573"/>
        </pc:sldMkLst>
      </pc:sldChg>
      <pc:sldChg chg="del">
        <pc:chgData name="Qu, Chengyi" userId="9f02c3db-5b00-4063-9ad4-7cdd84fdd2bb" providerId="ADAL" clId="{71EBC684-37BE-40AE-943F-85B359DFBCAD}" dt="2024-01-09T16:08:30.522" v="95" actId="2696"/>
        <pc:sldMkLst>
          <pc:docMk/>
          <pc:sldMk cId="2316705036" sldId="603"/>
        </pc:sldMkLst>
      </pc:sldChg>
      <pc:sldChg chg="del">
        <pc:chgData name="Qu, Chengyi" userId="9f02c3db-5b00-4063-9ad4-7cdd84fdd2bb" providerId="ADAL" clId="{71EBC684-37BE-40AE-943F-85B359DFBCAD}" dt="2024-01-09T16:08:30.526" v="96" actId="2696"/>
        <pc:sldMkLst>
          <pc:docMk/>
          <pc:sldMk cId="2915450618" sldId="604"/>
        </pc:sldMkLst>
      </pc:sldChg>
      <pc:sldChg chg="del">
        <pc:chgData name="Qu, Chengyi" userId="9f02c3db-5b00-4063-9ad4-7cdd84fdd2bb" providerId="ADAL" clId="{71EBC684-37BE-40AE-943F-85B359DFBCAD}" dt="2024-01-09T16:08:30.551" v="99" actId="2696"/>
        <pc:sldMkLst>
          <pc:docMk/>
          <pc:sldMk cId="562797420" sldId="608"/>
        </pc:sldMkLst>
      </pc:sldChg>
      <pc:sldChg chg="del">
        <pc:chgData name="Qu, Chengyi" userId="9f02c3db-5b00-4063-9ad4-7cdd84fdd2bb" providerId="ADAL" clId="{71EBC684-37BE-40AE-943F-85B359DFBCAD}" dt="2024-01-09T16:08:30.517" v="94" actId="2696"/>
        <pc:sldMkLst>
          <pc:docMk/>
          <pc:sldMk cId="3938647246" sldId="867"/>
        </pc:sldMkLst>
      </pc:sldChg>
      <pc:sldChg chg="del">
        <pc:chgData name="Qu, Chengyi" userId="9f02c3db-5b00-4063-9ad4-7cdd84fdd2bb" providerId="ADAL" clId="{71EBC684-37BE-40AE-943F-85B359DFBCAD}" dt="2024-01-09T16:08:30.482" v="88" actId="2696"/>
        <pc:sldMkLst>
          <pc:docMk/>
          <pc:sldMk cId="1165219369" sldId="919"/>
        </pc:sldMkLst>
      </pc:sldChg>
      <pc:sldChg chg="addSp delSp modSp">
        <pc:chgData name="Qu, Chengyi" userId="9f02c3db-5b00-4063-9ad4-7cdd84fdd2bb" providerId="ADAL" clId="{71EBC684-37BE-40AE-943F-85B359DFBCAD}" dt="2024-01-09T16:04:58.638" v="77" actId="20577"/>
        <pc:sldMkLst>
          <pc:docMk/>
          <pc:sldMk cId="1987998376" sldId="964"/>
        </pc:sldMkLst>
      </pc:sldChg>
      <pc:sldChg chg="del">
        <pc:chgData name="Qu, Chengyi" userId="9f02c3db-5b00-4063-9ad4-7cdd84fdd2bb" providerId="ADAL" clId="{71EBC684-37BE-40AE-943F-85B359DFBCAD}" dt="2024-01-09T16:08:30.535" v="97" actId="2696"/>
        <pc:sldMkLst>
          <pc:docMk/>
          <pc:sldMk cId="3956557252" sldId="965"/>
        </pc:sldMkLst>
      </pc:sldChg>
      <pc:sldChg chg="add ord">
        <pc:chgData name="Qu, Chengyi" userId="9f02c3db-5b00-4063-9ad4-7cdd84fdd2bb" providerId="ADAL" clId="{71EBC684-37BE-40AE-943F-85B359DFBCAD}" dt="2024-01-09T16:40:24.173" v="390"/>
        <pc:sldMkLst>
          <pc:docMk/>
          <pc:sldMk cId="3628008649" sldId="971"/>
        </pc:sldMkLst>
      </pc:sldChg>
      <pc:sldChg chg="add ord">
        <pc:chgData name="Qu, Chengyi" userId="9f02c3db-5b00-4063-9ad4-7cdd84fdd2bb" providerId="ADAL" clId="{71EBC684-37BE-40AE-943F-85B359DFBCAD}" dt="2024-01-09T16:40:24.173" v="390"/>
        <pc:sldMkLst>
          <pc:docMk/>
          <pc:sldMk cId="3445340925" sldId="972"/>
        </pc:sldMkLst>
      </pc:sldChg>
      <pc:sldChg chg="del">
        <pc:chgData name="Qu, Chengyi" userId="9f02c3db-5b00-4063-9ad4-7cdd84fdd2bb" providerId="ADAL" clId="{71EBC684-37BE-40AE-943F-85B359DFBCAD}" dt="2024-01-09T16:08:30.473" v="87" actId="2696"/>
        <pc:sldMkLst>
          <pc:docMk/>
          <pc:sldMk cId="56815972" sldId="1257"/>
        </pc:sldMkLst>
      </pc:sldChg>
      <pc:sldChg chg="del">
        <pc:chgData name="Qu, Chengyi" userId="9f02c3db-5b00-4063-9ad4-7cdd84fdd2bb" providerId="ADAL" clId="{71EBC684-37BE-40AE-943F-85B359DFBCAD}" dt="2024-01-09T16:08:30.561" v="102" actId="2696"/>
        <pc:sldMkLst>
          <pc:docMk/>
          <pc:sldMk cId="2835061460" sldId="1258"/>
        </pc:sldMkLst>
      </pc:sldChg>
      <pc:sldChg chg="del">
        <pc:chgData name="Qu, Chengyi" userId="9f02c3db-5b00-4063-9ad4-7cdd84fdd2bb" providerId="ADAL" clId="{71EBC684-37BE-40AE-943F-85B359DFBCAD}" dt="2024-01-09T16:08:30.603" v="109" actId="2696"/>
        <pc:sldMkLst>
          <pc:docMk/>
          <pc:sldMk cId="1307588251" sldId="1259"/>
        </pc:sldMkLst>
      </pc:sldChg>
      <pc:sldChg chg="del">
        <pc:chgData name="Qu, Chengyi" userId="9f02c3db-5b00-4063-9ad4-7cdd84fdd2bb" providerId="ADAL" clId="{71EBC684-37BE-40AE-943F-85B359DFBCAD}" dt="2024-01-09T16:08:30.594" v="107" actId="2696"/>
        <pc:sldMkLst>
          <pc:docMk/>
          <pc:sldMk cId="1694100107" sldId="1260"/>
        </pc:sldMkLst>
      </pc:sldChg>
      <pc:sldChg chg="modSp add">
        <pc:chgData name="Qu, Chengyi" userId="9f02c3db-5b00-4063-9ad4-7cdd84fdd2bb" providerId="ADAL" clId="{71EBC684-37BE-40AE-943F-85B359DFBCAD}" dt="2024-01-09T16:05:16.829" v="79" actId="207"/>
        <pc:sldMkLst>
          <pc:docMk/>
          <pc:sldMk cId="1883330637" sldId="1261"/>
        </pc:sldMkLst>
      </pc:sldChg>
      <pc:sldChg chg="add del">
        <pc:chgData name="Qu, Chengyi" userId="9f02c3db-5b00-4063-9ad4-7cdd84fdd2bb" providerId="ADAL" clId="{71EBC684-37BE-40AE-943F-85B359DFBCAD}" dt="2024-01-09T16:06:51.178" v="83"/>
        <pc:sldMkLst>
          <pc:docMk/>
          <pc:sldMk cId="764943190" sldId="1262"/>
        </pc:sldMkLst>
      </pc:sldChg>
      <pc:sldChg chg="add">
        <pc:chgData name="Qu, Chengyi" userId="9f02c3db-5b00-4063-9ad4-7cdd84fdd2bb" providerId="ADAL" clId="{71EBC684-37BE-40AE-943F-85B359DFBCAD}" dt="2024-01-09T16:07:30.569" v="85"/>
        <pc:sldMkLst>
          <pc:docMk/>
          <pc:sldMk cId="2506038731" sldId="1262"/>
        </pc:sldMkLst>
      </pc:sldChg>
      <pc:sldChg chg="add">
        <pc:chgData name="Qu, Chengyi" userId="9f02c3db-5b00-4063-9ad4-7cdd84fdd2bb" providerId="ADAL" clId="{71EBC684-37BE-40AE-943F-85B359DFBCAD}" dt="2024-01-09T16:08:22.221" v="86"/>
        <pc:sldMkLst>
          <pc:docMk/>
          <pc:sldMk cId="612722790" sldId="1263"/>
        </pc:sldMkLst>
      </pc:sldChg>
      <pc:sldChg chg="modSp add">
        <pc:chgData name="Qu, Chengyi" userId="9f02c3db-5b00-4063-9ad4-7cdd84fdd2bb" providerId="ADAL" clId="{71EBC684-37BE-40AE-943F-85B359DFBCAD}" dt="2024-01-09T16:25:59.529" v="362" actId="20577"/>
        <pc:sldMkLst>
          <pc:docMk/>
          <pc:sldMk cId="84850273" sldId="1264"/>
        </pc:sldMkLst>
      </pc:sldChg>
      <pc:sldChg chg="modSp add del">
        <pc:chgData name="Qu, Chengyi" userId="9f02c3db-5b00-4063-9ad4-7cdd84fdd2bb" providerId="ADAL" clId="{71EBC684-37BE-40AE-943F-85B359DFBCAD}" dt="2024-01-09T16:37:16.482" v="376" actId="2696"/>
        <pc:sldMkLst>
          <pc:docMk/>
          <pc:sldMk cId="0" sldId="1265"/>
        </pc:sldMkLst>
      </pc:sldChg>
      <pc:sldChg chg="modSp add del">
        <pc:chgData name="Qu, Chengyi" userId="9f02c3db-5b00-4063-9ad4-7cdd84fdd2bb" providerId="ADAL" clId="{71EBC684-37BE-40AE-943F-85B359DFBCAD}" dt="2024-01-09T16:38:21.366" v="389" actId="20577"/>
        <pc:sldMkLst>
          <pc:docMk/>
          <pc:sldMk cId="0" sldId="1266"/>
        </pc:sldMkLst>
      </pc:sldChg>
      <pc:sldMasterChg chg="delSldLayout">
        <pc:chgData name="Qu, Chengyi" userId="9f02c3db-5b00-4063-9ad4-7cdd84fdd2bb" providerId="ADAL" clId="{71EBC684-37BE-40AE-943F-85B359DFBCAD}" dt="2024-01-09T16:08:30.595" v="108" actId="2696"/>
        <pc:sldMasterMkLst>
          <pc:docMk/>
          <pc:sldMasterMk cId="481874104" sldId="2147483667"/>
        </pc:sldMasterMkLst>
        <pc:sldLayoutChg chg="del">
          <pc:chgData name="Qu, Chengyi" userId="9f02c3db-5b00-4063-9ad4-7cdd84fdd2bb" providerId="ADAL" clId="{71EBC684-37BE-40AE-943F-85B359DFBCAD}" dt="2024-01-09T16:08:30.553" v="100" actId="2696"/>
          <pc:sldLayoutMkLst>
            <pc:docMk/>
            <pc:sldMasterMk cId="481874104" sldId="2147483667"/>
            <pc:sldLayoutMk cId="1386336603" sldId="2147483679"/>
          </pc:sldLayoutMkLst>
        </pc:sldLayoutChg>
        <pc:sldLayoutChg chg="del">
          <pc:chgData name="Qu, Chengyi" userId="9f02c3db-5b00-4063-9ad4-7cdd84fdd2bb" providerId="ADAL" clId="{71EBC684-37BE-40AE-943F-85B359DFBCAD}" dt="2024-01-09T16:08:30.595" v="108" actId="2696"/>
          <pc:sldLayoutMkLst>
            <pc:docMk/>
            <pc:sldMasterMk cId="481874104" sldId="2147483667"/>
            <pc:sldLayoutMk cId="1457830139" sldId="2147483680"/>
          </pc:sldLayoutMkLst>
        </pc:sldLayoutChg>
      </pc:sldMasterChg>
    </pc:docChg>
  </pc:docChgLst>
  <pc:docChgLst>
    <pc:chgData name="Qu, Chengyi" userId="9f02c3db-5b00-4063-9ad4-7cdd84fdd2bb" providerId="ADAL" clId="{512A2417-4567-420D-ADF0-78CEDD4F9C83}"/>
    <pc:docChg chg="undo custSel addSld delSld modSld">
      <pc:chgData name="Qu, Chengyi" userId="9f02c3db-5b00-4063-9ad4-7cdd84fdd2bb" providerId="ADAL" clId="{512A2417-4567-420D-ADF0-78CEDD4F9C83}" dt="2025-01-18T14:03:43.246" v="26"/>
      <pc:docMkLst>
        <pc:docMk/>
      </pc:docMkLst>
      <pc:sldChg chg="modSp add del mod">
        <pc:chgData name="Qu, Chengyi" userId="9f02c3db-5b00-4063-9ad4-7cdd84fdd2bb" providerId="ADAL" clId="{512A2417-4567-420D-ADF0-78CEDD4F9C83}" dt="2025-01-13T17:02:28.720" v="12" actId="5793"/>
        <pc:sldMkLst>
          <pc:docMk/>
          <pc:sldMk cId="0" sldId="256"/>
        </pc:sldMkLst>
        <pc:spChg chg="mod">
          <ac:chgData name="Qu, Chengyi" userId="9f02c3db-5b00-4063-9ad4-7cdd84fdd2bb" providerId="ADAL" clId="{512A2417-4567-420D-ADF0-78CEDD4F9C83}" dt="2025-01-13T17:02:17.365" v="2" actId="20577"/>
          <ac:spMkLst>
            <pc:docMk/>
            <pc:sldMk cId="0" sldId="256"/>
            <ac:spMk id="2" creationId="{00000000-0000-0000-0000-000000000000}"/>
          </ac:spMkLst>
        </pc:spChg>
        <pc:spChg chg="mod">
          <ac:chgData name="Qu, Chengyi" userId="9f02c3db-5b00-4063-9ad4-7cdd84fdd2bb" providerId="ADAL" clId="{512A2417-4567-420D-ADF0-78CEDD4F9C83}" dt="2025-01-13T17:02:28.720" v="12" actId="5793"/>
          <ac:spMkLst>
            <pc:docMk/>
            <pc:sldMk cId="0" sldId="256"/>
            <ac:spMk id="3" creationId="{FB3AE1D5-F221-B149-880E-287011322498}"/>
          </ac:spMkLst>
        </pc:spChg>
      </pc:sldChg>
      <pc:sldChg chg="addSp delSp modSp mod modClrScheme chgLayout">
        <pc:chgData name="Qu, Chengyi" userId="9f02c3db-5b00-4063-9ad4-7cdd84fdd2bb" providerId="ADAL" clId="{512A2417-4567-420D-ADF0-78CEDD4F9C83}" dt="2025-01-17T23:56:02.491" v="21" actId="700"/>
        <pc:sldMkLst>
          <pc:docMk/>
          <pc:sldMk cId="931983533" sldId="574"/>
        </pc:sldMkLst>
        <pc:spChg chg="mod ord">
          <ac:chgData name="Qu, Chengyi" userId="9f02c3db-5b00-4063-9ad4-7cdd84fdd2bb" providerId="ADAL" clId="{512A2417-4567-420D-ADF0-78CEDD4F9C83}" dt="2025-01-17T23:56:02.491" v="21" actId="700"/>
          <ac:spMkLst>
            <pc:docMk/>
            <pc:sldMk cId="931983533" sldId="574"/>
            <ac:spMk id="2" creationId="{583A6DA8-CF4C-3040-9E5B-DCA7068549EA}"/>
          </ac:spMkLst>
        </pc:spChg>
        <pc:spChg chg="mod ord">
          <ac:chgData name="Qu, Chengyi" userId="9f02c3db-5b00-4063-9ad4-7cdd84fdd2bb" providerId="ADAL" clId="{512A2417-4567-420D-ADF0-78CEDD4F9C83}" dt="2025-01-17T23:56:02.491" v="21" actId="700"/>
          <ac:spMkLst>
            <pc:docMk/>
            <pc:sldMk cId="931983533" sldId="574"/>
            <ac:spMk id="4" creationId="{0F9E7E29-E6F9-2E42-9709-C6AFF719547C}"/>
          </ac:spMkLst>
        </pc:spChg>
        <pc:spChg chg="mod ord">
          <ac:chgData name="Qu, Chengyi" userId="9f02c3db-5b00-4063-9ad4-7cdd84fdd2bb" providerId="ADAL" clId="{512A2417-4567-420D-ADF0-78CEDD4F9C83}" dt="2025-01-17T23:56:02.491" v="21" actId="700"/>
          <ac:spMkLst>
            <pc:docMk/>
            <pc:sldMk cId="931983533" sldId="574"/>
            <ac:spMk id="6" creationId="{2C3AE065-919E-B547-A2C0-147036D56667}"/>
          </ac:spMkLst>
        </pc:spChg>
        <pc:spChg chg="add del">
          <ac:chgData name="Qu, Chengyi" userId="9f02c3db-5b00-4063-9ad4-7cdd84fdd2bb" providerId="ADAL" clId="{512A2417-4567-420D-ADF0-78CEDD4F9C83}" dt="2025-01-17T23:55:50.304" v="19"/>
          <ac:spMkLst>
            <pc:docMk/>
            <pc:sldMk cId="931983533" sldId="574"/>
            <ac:spMk id="7" creationId="{37F069E0-01D3-8E5A-6DEE-00534389107D}"/>
          </ac:spMkLst>
        </pc:spChg>
      </pc:sldChg>
      <pc:sldChg chg="modSp mod modClrScheme chgLayout">
        <pc:chgData name="Qu, Chengyi" userId="9f02c3db-5b00-4063-9ad4-7cdd84fdd2bb" providerId="ADAL" clId="{512A2417-4567-420D-ADF0-78CEDD4F9C83}" dt="2025-01-18T14:02:24.619" v="25" actId="14100"/>
        <pc:sldMkLst>
          <pc:docMk/>
          <pc:sldMk cId="2973974491" sldId="575"/>
        </pc:sldMkLst>
        <pc:spChg chg="mod ord">
          <ac:chgData name="Qu, Chengyi" userId="9f02c3db-5b00-4063-9ad4-7cdd84fdd2bb" providerId="ADAL" clId="{512A2417-4567-420D-ADF0-78CEDD4F9C83}" dt="2025-01-17T23:56:11.327" v="22" actId="700"/>
          <ac:spMkLst>
            <pc:docMk/>
            <pc:sldMk cId="2973974491" sldId="575"/>
            <ac:spMk id="2" creationId="{174FD556-D2CE-C640-9CC8-20CD5D36017A}"/>
          </ac:spMkLst>
        </pc:spChg>
        <pc:spChg chg="mod ord">
          <ac:chgData name="Qu, Chengyi" userId="9f02c3db-5b00-4063-9ad4-7cdd84fdd2bb" providerId="ADAL" clId="{512A2417-4567-420D-ADF0-78CEDD4F9C83}" dt="2025-01-18T14:02:24.619" v="25" actId="14100"/>
          <ac:spMkLst>
            <pc:docMk/>
            <pc:sldMk cId="2973974491" sldId="575"/>
            <ac:spMk id="5" creationId="{09B85425-53C2-4147-B20A-1A81AE597A27}"/>
          </ac:spMkLst>
        </pc:spChg>
        <pc:spChg chg="mod ord">
          <ac:chgData name="Qu, Chengyi" userId="9f02c3db-5b00-4063-9ad4-7cdd84fdd2bb" providerId="ADAL" clId="{512A2417-4567-420D-ADF0-78CEDD4F9C83}" dt="2025-01-17T23:56:11.327" v="22" actId="700"/>
          <ac:spMkLst>
            <pc:docMk/>
            <pc:sldMk cId="2973974491" sldId="575"/>
            <ac:spMk id="6" creationId="{F1F1B816-646D-7B46-A933-34BF9D5B0C05}"/>
          </ac:spMkLst>
        </pc:spChg>
        <pc:picChg chg="mod">
          <ac:chgData name="Qu, Chengyi" userId="9f02c3db-5b00-4063-9ad4-7cdd84fdd2bb" providerId="ADAL" clId="{512A2417-4567-420D-ADF0-78CEDD4F9C83}" dt="2025-01-18T14:02:16.993" v="24" actId="1076"/>
          <ac:picMkLst>
            <pc:docMk/>
            <pc:sldMk cId="2973974491" sldId="575"/>
            <ac:picMk id="7" creationId="{52A2169B-8CA3-1048-9EF5-E59AF62E9142}"/>
          </ac:picMkLst>
        </pc:picChg>
      </pc:sldChg>
      <pc:sldChg chg="add">
        <pc:chgData name="Qu, Chengyi" userId="9f02c3db-5b00-4063-9ad4-7cdd84fdd2bb" providerId="ADAL" clId="{512A2417-4567-420D-ADF0-78CEDD4F9C83}" dt="2025-01-18T14:03:43.246" v="26"/>
        <pc:sldMkLst>
          <pc:docMk/>
          <pc:sldMk cId="3014186456" sldId="126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1B5F9E-09D5-0448-B1E4-B564B0C4FE53}" type="doc">
      <dgm:prSet loTypeId="urn:microsoft.com/office/officeart/2005/8/layout/target2" loCatId="" qsTypeId="urn:microsoft.com/office/officeart/2005/8/quickstyle/3D4" qsCatId="3D" csTypeId="urn:microsoft.com/office/officeart/2005/8/colors/accent1_2" csCatId="accent1" phldr="1"/>
      <dgm:spPr/>
      <dgm:t>
        <a:bodyPr/>
        <a:lstStyle/>
        <a:p>
          <a:endParaRPr lang="en-US"/>
        </a:p>
      </dgm:t>
    </dgm:pt>
    <dgm:pt modelId="{46A94791-ACA4-B545-8FFC-5AF595C52E55}">
      <dgm:prSet/>
      <dgm:spPr>
        <a:solidFill>
          <a:schemeClr val="accent3">
            <a:lumMod val="75000"/>
          </a:schemeClr>
        </a:solidFill>
      </dgm:spPr>
      <dgm:t>
        <a:bodyPr/>
        <a:lstStyle/>
        <a:p>
          <a:pPr rtl="0"/>
          <a:r>
            <a:rPr lang="en-US" dirty="0">
              <a:latin typeface="Arial" panose="020B0604020202020204" pitchFamily="34" charset="0"/>
              <a:cs typeface="Arial" panose="020B0604020202020204" pitchFamily="34" charset="0"/>
            </a:rPr>
            <a:t>Consist of the reachable and exploitable vulnerabilities in a system</a:t>
          </a:r>
        </a:p>
      </dgm:t>
    </dgm:pt>
    <dgm:pt modelId="{6DB1907E-9997-0A4F-AC70-02B59990DF92}" type="parTrans" cxnId="{A45BA65D-CD08-9C4F-93F0-2686C551A261}">
      <dgm:prSet/>
      <dgm:spPr/>
      <dgm:t>
        <a:bodyPr/>
        <a:lstStyle/>
        <a:p>
          <a:endParaRPr lang="en-US">
            <a:latin typeface="Arial" panose="020B0604020202020204" pitchFamily="34" charset="0"/>
            <a:cs typeface="Arial" panose="020B0604020202020204" pitchFamily="34" charset="0"/>
          </a:endParaRPr>
        </a:p>
      </dgm:t>
    </dgm:pt>
    <dgm:pt modelId="{2EAC0D83-46D7-6F40-8FBF-26F22C09DA2D}" type="sibTrans" cxnId="{A45BA65D-CD08-9C4F-93F0-2686C551A261}">
      <dgm:prSet/>
      <dgm:spPr/>
      <dgm:t>
        <a:bodyPr/>
        <a:lstStyle/>
        <a:p>
          <a:endParaRPr lang="en-US">
            <a:latin typeface="Arial" panose="020B0604020202020204" pitchFamily="34" charset="0"/>
            <a:cs typeface="Arial" panose="020B0604020202020204" pitchFamily="34" charset="0"/>
          </a:endParaRPr>
        </a:p>
      </dgm:t>
    </dgm:pt>
    <dgm:pt modelId="{369D9B49-088E-4049-AFE8-BDD9A09712D8}">
      <dgm:prSet/>
      <dgm:spPr>
        <a:solidFill>
          <a:schemeClr val="accent3">
            <a:lumMod val="50000"/>
          </a:schemeClr>
        </a:solidFill>
      </dgm:spPr>
      <dgm:t>
        <a:bodyPr/>
        <a:lstStyle/>
        <a:p>
          <a:pPr rtl="0"/>
          <a:r>
            <a:rPr lang="en-US" dirty="0">
              <a:latin typeface="Arial" panose="020B0604020202020204" pitchFamily="34" charset="0"/>
              <a:cs typeface="Arial" panose="020B0604020202020204" pitchFamily="34" charset="0"/>
            </a:rPr>
            <a:t>Examples:</a:t>
          </a:r>
        </a:p>
      </dgm:t>
    </dgm:pt>
    <dgm:pt modelId="{8B8D5C5D-3F61-574E-A0A9-1810937010D4}" type="parTrans" cxnId="{312AD2C9-0F7D-9D46-87EC-2DA25123A90A}">
      <dgm:prSet/>
      <dgm:spPr/>
      <dgm:t>
        <a:bodyPr/>
        <a:lstStyle/>
        <a:p>
          <a:endParaRPr lang="en-US">
            <a:latin typeface="Arial" panose="020B0604020202020204" pitchFamily="34" charset="0"/>
            <a:cs typeface="Arial" panose="020B0604020202020204" pitchFamily="34" charset="0"/>
          </a:endParaRPr>
        </a:p>
      </dgm:t>
    </dgm:pt>
    <dgm:pt modelId="{14BB006C-4692-7443-9698-477F926E6B46}" type="sibTrans" cxnId="{312AD2C9-0F7D-9D46-87EC-2DA25123A90A}">
      <dgm:prSet/>
      <dgm:spPr/>
      <dgm:t>
        <a:bodyPr/>
        <a:lstStyle/>
        <a:p>
          <a:endParaRPr lang="en-US">
            <a:latin typeface="Arial" panose="020B0604020202020204" pitchFamily="34" charset="0"/>
            <a:cs typeface="Arial" panose="020B0604020202020204" pitchFamily="34" charset="0"/>
          </a:endParaRPr>
        </a:p>
      </dgm:t>
    </dgm:pt>
    <dgm:pt modelId="{575760FD-0991-0140-8E0D-1F548EE4C9F0}">
      <dgm:prSet custT="1"/>
      <dgm:spPr/>
      <dgm:t>
        <a:bodyPr/>
        <a:lstStyle/>
        <a:p>
          <a:pPr rtl="0"/>
          <a:r>
            <a:rPr lang="en-US" sz="1600" i="1" dirty="0">
              <a:latin typeface="Arial" panose="020B0604020202020204" pitchFamily="34" charset="0"/>
              <a:cs typeface="Arial" panose="020B0604020202020204" pitchFamily="34" charset="0"/>
            </a:rPr>
            <a:t>Open ports on outward facing Web and other servers, and code listening on those ports</a:t>
          </a:r>
        </a:p>
      </dgm:t>
    </dgm:pt>
    <dgm:pt modelId="{CEF2CB82-8C51-4543-BDBD-3E589E4CB209}" type="parTrans" cxnId="{57A7B46E-7373-4E49-A940-A0EB754ACBE2}">
      <dgm:prSet/>
      <dgm:spPr/>
      <dgm:t>
        <a:bodyPr/>
        <a:lstStyle/>
        <a:p>
          <a:endParaRPr lang="en-US">
            <a:latin typeface="Arial" panose="020B0604020202020204" pitchFamily="34" charset="0"/>
            <a:cs typeface="Arial" panose="020B0604020202020204" pitchFamily="34" charset="0"/>
          </a:endParaRPr>
        </a:p>
      </dgm:t>
    </dgm:pt>
    <dgm:pt modelId="{6A323F0E-4FD3-AA4D-BD94-0C022F8C81A4}" type="sibTrans" cxnId="{57A7B46E-7373-4E49-A940-A0EB754ACBE2}">
      <dgm:prSet/>
      <dgm:spPr/>
      <dgm:t>
        <a:bodyPr/>
        <a:lstStyle/>
        <a:p>
          <a:endParaRPr lang="en-US">
            <a:latin typeface="Arial" panose="020B0604020202020204" pitchFamily="34" charset="0"/>
            <a:cs typeface="Arial" panose="020B0604020202020204" pitchFamily="34" charset="0"/>
          </a:endParaRPr>
        </a:p>
      </dgm:t>
    </dgm:pt>
    <dgm:pt modelId="{8C1529F2-7A60-984C-91D1-FDF1A95DDC5E}">
      <dgm:prSet custT="1"/>
      <dgm:spPr/>
      <dgm:t>
        <a:bodyPr/>
        <a:lstStyle/>
        <a:p>
          <a:pPr rtl="0"/>
          <a:r>
            <a:rPr lang="en-US" sz="1600" i="1" dirty="0">
              <a:latin typeface="Arial" panose="020B0604020202020204" pitchFamily="34" charset="0"/>
              <a:cs typeface="Arial" panose="020B0604020202020204" pitchFamily="34" charset="0"/>
            </a:rPr>
            <a:t>Services available on the inside of a firewall</a:t>
          </a:r>
        </a:p>
      </dgm:t>
    </dgm:pt>
    <dgm:pt modelId="{48FAC081-5237-2848-A905-4C0A938D0FA5}" type="parTrans" cxnId="{D0AC6B5C-CED4-4343-8832-5B3ECBABE9E5}">
      <dgm:prSet/>
      <dgm:spPr/>
      <dgm:t>
        <a:bodyPr/>
        <a:lstStyle/>
        <a:p>
          <a:endParaRPr lang="en-US">
            <a:latin typeface="Arial" panose="020B0604020202020204" pitchFamily="34" charset="0"/>
            <a:cs typeface="Arial" panose="020B0604020202020204" pitchFamily="34" charset="0"/>
          </a:endParaRPr>
        </a:p>
      </dgm:t>
    </dgm:pt>
    <dgm:pt modelId="{72397627-C969-064E-BF21-A224469485C1}" type="sibTrans" cxnId="{D0AC6B5C-CED4-4343-8832-5B3ECBABE9E5}">
      <dgm:prSet/>
      <dgm:spPr/>
      <dgm:t>
        <a:bodyPr/>
        <a:lstStyle/>
        <a:p>
          <a:endParaRPr lang="en-US">
            <a:latin typeface="Arial" panose="020B0604020202020204" pitchFamily="34" charset="0"/>
            <a:cs typeface="Arial" panose="020B0604020202020204" pitchFamily="34" charset="0"/>
          </a:endParaRPr>
        </a:p>
      </dgm:t>
    </dgm:pt>
    <dgm:pt modelId="{2E7A3773-9723-6746-89EE-4BD599F03A66}">
      <dgm:prSet custT="1"/>
      <dgm:spPr/>
      <dgm:t>
        <a:bodyPr/>
        <a:lstStyle/>
        <a:p>
          <a:pPr rtl="0"/>
          <a:r>
            <a:rPr lang="en-US" sz="1600" i="1" dirty="0">
              <a:latin typeface="Arial" panose="020B0604020202020204" pitchFamily="34" charset="0"/>
              <a:cs typeface="Arial" panose="020B0604020202020204" pitchFamily="34" charset="0"/>
            </a:rPr>
            <a:t>Code that processes incoming data, email, XML, office documents, and industry-specific custom data exchange formats</a:t>
          </a:r>
        </a:p>
      </dgm:t>
    </dgm:pt>
    <dgm:pt modelId="{23E5AE05-CA84-DE49-8ED4-EE46582FCBFE}" type="parTrans" cxnId="{D922F51A-6D09-B643-8B3B-1BEDCD0A3368}">
      <dgm:prSet/>
      <dgm:spPr/>
      <dgm:t>
        <a:bodyPr/>
        <a:lstStyle/>
        <a:p>
          <a:endParaRPr lang="en-US">
            <a:latin typeface="Arial" panose="020B0604020202020204" pitchFamily="34" charset="0"/>
            <a:cs typeface="Arial" panose="020B0604020202020204" pitchFamily="34" charset="0"/>
          </a:endParaRPr>
        </a:p>
      </dgm:t>
    </dgm:pt>
    <dgm:pt modelId="{3F272D46-AE1F-E94C-8349-CFC55454D6BE}" type="sibTrans" cxnId="{D922F51A-6D09-B643-8B3B-1BEDCD0A3368}">
      <dgm:prSet/>
      <dgm:spPr/>
      <dgm:t>
        <a:bodyPr/>
        <a:lstStyle/>
        <a:p>
          <a:endParaRPr lang="en-US">
            <a:latin typeface="Arial" panose="020B0604020202020204" pitchFamily="34" charset="0"/>
            <a:cs typeface="Arial" panose="020B0604020202020204" pitchFamily="34" charset="0"/>
          </a:endParaRPr>
        </a:p>
      </dgm:t>
    </dgm:pt>
    <dgm:pt modelId="{CBC9C71D-7CA5-2E4C-B87E-E608D4E93C51}">
      <dgm:prSet custT="1"/>
      <dgm:spPr/>
      <dgm:t>
        <a:bodyPr/>
        <a:lstStyle/>
        <a:p>
          <a:pPr rtl="0"/>
          <a:r>
            <a:rPr lang="en-US" sz="1600" i="1" dirty="0">
              <a:latin typeface="Arial" panose="020B0604020202020204" pitchFamily="34" charset="0"/>
              <a:cs typeface="Arial" panose="020B0604020202020204" pitchFamily="34" charset="0"/>
            </a:rPr>
            <a:t>Interfaces, SQL, and Web forms</a:t>
          </a:r>
        </a:p>
      </dgm:t>
    </dgm:pt>
    <dgm:pt modelId="{5F2E6F7F-9D16-C345-88E0-7DC2F5239A26}" type="parTrans" cxnId="{B6C2DD2C-2FDC-034A-9281-3757A3323AAA}">
      <dgm:prSet/>
      <dgm:spPr/>
      <dgm:t>
        <a:bodyPr/>
        <a:lstStyle/>
        <a:p>
          <a:endParaRPr lang="en-US">
            <a:latin typeface="Arial" panose="020B0604020202020204" pitchFamily="34" charset="0"/>
            <a:cs typeface="Arial" panose="020B0604020202020204" pitchFamily="34" charset="0"/>
          </a:endParaRPr>
        </a:p>
      </dgm:t>
    </dgm:pt>
    <dgm:pt modelId="{175DD8EC-264F-DB4A-8287-9316507991BC}" type="sibTrans" cxnId="{B6C2DD2C-2FDC-034A-9281-3757A3323AAA}">
      <dgm:prSet/>
      <dgm:spPr/>
      <dgm:t>
        <a:bodyPr/>
        <a:lstStyle/>
        <a:p>
          <a:endParaRPr lang="en-US">
            <a:latin typeface="Arial" panose="020B0604020202020204" pitchFamily="34" charset="0"/>
            <a:cs typeface="Arial" panose="020B0604020202020204" pitchFamily="34" charset="0"/>
          </a:endParaRPr>
        </a:p>
      </dgm:t>
    </dgm:pt>
    <dgm:pt modelId="{FF1D8BF0-5C3D-1549-91D1-99CBD35D7090}">
      <dgm:prSet custT="1"/>
      <dgm:spPr/>
      <dgm:t>
        <a:bodyPr/>
        <a:lstStyle/>
        <a:p>
          <a:pPr rtl="0"/>
          <a:r>
            <a:rPr lang="en-US" sz="1600" i="1" dirty="0">
              <a:latin typeface="Arial" panose="020B0604020202020204" pitchFamily="34" charset="0"/>
              <a:cs typeface="Arial" panose="020B0604020202020204" pitchFamily="34" charset="0"/>
            </a:rPr>
            <a:t>An employee with access to sensitive information vulnerable to a social engineering attack</a:t>
          </a:r>
        </a:p>
      </dgm:t>
    </dgm:pt>
    <dgm:pt modelId="{2ACF553A-D933-E542-A11F-BC32B7F85A91}" type="parTrans" cxnId="{CCCE40D0-DC63-0B42-942C-86F501F4CEE4}">
      <dgm:prSet/>
      <dgm:spPr/>
      <dgm:t>
        <a:bodyPr/>
        <a:lstStyle/>
        <a:p>
          <a:endParaRPr lang="en-US">
            <a:latin typeface="Arial" panose="020B0604020202020204" pitchFamily="34" charset="0"/>
            <a:cs typeface="Arial" panose="020B0604020202020204" pitchFamily="34" charset="0"/>
          </a:endParaRPr>
        </a:p>
      </dgm:t>
    </dgm:pt>
    <dgm:pt modelId="{D6C72BDB-CD00-7C47-8969-28EA57CB145C}" type="sibTrans" cxnId="{CCCE40D0-DC63-0B42-942C-86F501F4CEE4}">
      <dgm:prSet/>
      <dgm:spPr/>
      <dgm:t>
        <a:bodyPr/>
        <a:lstStyle/>
        <a:p>
          <a:endParaRPr lang="en-US">
            <a:latin typeface="Arial" panose="020B0604020202020204" pitchFamily="34" charset="0"/>
            <a:cs typeface="Arial" panose="020B0604020202020204" pitchFamily="34" charset="0"/>
          </a:endParaRPr>
        </a:p>
      </dgm:t>
    </dgm:pt>
    <dgm:pt modelId="{2D6E6815-1DB1-7B47-B309-99DA0362CF13}" type="pres">
      <dgm:prSet presAssocID="{8C1B5F9E-09D5-0448-B1E4-B564B0C4FE53}" presName="Name0" presStyleCnt="0">
        <dgm:presLayoutVars>
          <dgm:chMax val="3"/>
          <dgm:chPref val="1"/>
          <dgm:dir/>
          <dgm:animLvl val="lvl"/>
          <dgm:resizeHandles/>
        </dgm:presLayoutVars>
      </dgm:prSet>
      <dgm:spPr/>
    </dgm:pt>
    <dgm:pt modelId="{CE7EA89C-A0B8-C047-B331-15BA6EB0A0F8}" type="pres">
      <dgm:prSet presAssocID="{8C1B5F9E-09D5-0448-B1E4-B564B0C4FE53}" presName="outerBox" presStyleCnt="0"/>
      <dgm:spPr/>
    </dgm:pt>
    <dgm:pt modelId="{E17CFA68-B976-2A49-A3AB-9ABCA1DED13A}" type="pres">
      <dgm:prSet presAssocID="{8C1B5F9E-09D5-0448-B1E4-B564B0C4FE53}" presName="outerBoxParent" presStyleLbl="node1" presStyleIdx="0" presStyleCnt="2"/>
      <dgm:spPr/>
    </dgm:pt>
    <dgm:pt modelId="{8BBA4321-D52A-A84C-9C80-01394C658E60}" type="pres">
      <dgm:prSet presAssocID="{8C1B5F9E-09D5-0448-B1E4-B564B0C4FE53}" presName="outerBoxChildren" presStyleCnt="0"/>
      <dgm:spPr/>
    </dgm:pt>
    <dgm:pt modelId="{026D2640-519F-E74A-9DD1-CBF7E3A6CD1B}" type="pres">
      <dgm:prSet presAssocID="{8C1B5F9E-09D5-0448-B1E4-B564B0C4FE53}" presName="middleBox" presStyleCnt="0"/>
      <dgm:spPr/>
    </dgm:pt>
    <dgm:pt modelId="{2838DE06-4342-6445-9DD7-7B290D51E361}" type="pres">
      <dgm:prSet presAssocID="{8C1B5F9E-09D5-0448-B1E4-B564B0C4FE53}" presName="middleBoxParent" presStyleLbl="node1" presStyleIdx="1" presStyleCnt="2"/>
      <dgm:spPr/>
    </dgm:pt>
    <dgm:pt modelId="{3DFDC4D2-5505-DB49-84E8-4E6741116072}" type="pres">
      <dgm:prSet presAssocID="{8C1B5F9E-09D5-0448-B1E4-B564B0C4FE53}" presName="middleBoxChildren" presStyleCnt="0"/>
      <dgm:spPr/>
    </dgm:pt>
    <dgm:pt modelId="{36D2E5FA-5779-2546-8D3D-708A30C558F1}" type="pres">
      <dgm:prSet presAssocID="{575760FD-0991-0140-8E0D-1F548EE4C9F0}" presName="mChild" presStyleLbl="fgAcc1" presStyleIdx="0" presStyleCnt="5" custScaleY="139186" custLinFactNeighborX="-43164" custLinFactNeighborY="-34243">
        <dgm:presLayoutVars>
          <dgm:bulletEnabled val="1"/>
        </dgm:presLayoutVars>
      </dgm:prSet>
      <dgm:spPr/>
    </dgm:pt>
    <dgm:pt modelId="{56EFE68C-95E0-D046-B90E-6536F000F952}" type="pres">
      <dgm:prSet presAssocID="{6A323F0E-4FD3-AA4D-BD94-0C022F8C81A4}" presName="middleSibTrans" presStyleCnt="0"/>
      <dgm:spPr/>
    </dgm:pt>
    <dgm:pt modelId="{12DBDAB8-4930-8246-9268-6B6F0F95CC4D}" type="pres">
      <dgm:prSet presAssocID="{8C1529F2-7A60-984C-91D1-FDF1A95DDC5E}" presName="mChild" presStyleLbl="fgAcc1" presStyleIdx="1" presStyleCnt="5">
        <dgm:presLayoutVars>
          <dgm:bulletEnabled val="1"/>
        </dgm:presLayoutVars>
      </dgm:prSet>
      <dgm:spPr/>
    </dgm:pt>
    <dgm:pt modelId="{C3FAF1FD-D124-9447-B526-A9B8B6667A37}" type="pres">
      <dgm:prSet presAssocID="{72397627-C969-064E-BF21-A224469485C1}" presName="middleSibTrans" presStyleCnt="0"/>
      <dgm:spPr/>
    </dgm:pt>
    <dgm:pt modelId="{CA87D319-D7A3-814A-A6CA-4CC6B589B461}" type="pres">
      <dgm:prSet presAssocID="{2E7A3773-9723-6746-89EE-4BD599F03A66}" presName="mChild" presStyleLbl="fgAcc1" presStyleIdx="2" presStyleCnt="5" custScaleY="160676" custLinFactNeighborX="8501" custLinFactNeighborY="-62454">
        <dgm:presLayoutVars>
          <dgm:bulletEnabled val="1"/>
        </dgm:presLayoutVars>
      </dgm:prSet>
      <dgm:spPr/>
    </dgm:pt>
    <dgm:pt modelId="{FB80C401-E3F5-9340-926E-2592D562D16A}" type="pres">
      <dgm:prSet presAssocID="{3F272D46-AE1F-E94C-8349-CFC55454D6BE}" presName="middleSibTrans" presStyleCnt="0"/>
      <dgm:spPr/>
    </dgm:pt>
    <dgm:pt modelId="{D72EA0FA-53AD-CB47-99CE-3AFD700ACCAF}" type="pres">
      <dgm:prSet presAssocID="{CBC9C71D-7CA5-2E4C-B87E-E608D4E93C51}" presName="mChild" presStyleLbl="fgAcc1" presStyleIdx="3" presStyleCnt="5">
        <dgm:presLayoutVars>
          <dgm:bulletEnabled val="1"/>
        </dgm:presLayoutVars>
      </dgm:prSet>
      <dgm:spPr/>
    </dgm:pt>
    <dgm:pt modelId="{B64A024A-B99E-B541-8B7A-26B3F239A82E}" type="pres">
      <dgm:prSet presAssocID="{175DD8EC-264F-DB4A-8287-9316507991BC}" presName="middleSibTrans" presStyleCnt="0"/>
      <dgm:spPr/>
    </dgm:pt>
    <dgm:pt modelId="{E39960A6-9FDD-B449-80EE-E04874F6DE7F}" type="pres">
      <dgm:prSet presAssocID="{FF1D8BF0-5C3D-1549-91D1-99CBD35D7090}" presName="mChild" presStyleLbl="fgAcc1" presStyleIdx="4" presStyleCnt="5" custScaleY="137943" custLinFactNeighborX="-4" custLinFactNeighborY="-68944">
        <dgm:presLayoutVars>
          <dgm:bulletEnabled val="1"/>
        </dgm:presLayoutVars>
      </dgm:prSet>
      <dgm:spPr/>
    </dgm:pt>
  </dgm:ptLst>
  <dgm:cxnLst>
    <dgm:cxn modelId="{D922F51A-6D09-B643-8B3B-1BEDCD0A3368}" srcId="{369D9B49-088E-4049-AFE8-BDD9A09712D8}" destId="{2E7A3773-9723-6746-89EE-4BD599F03A66}" srcOrd="2" destOrd="0" parTransId="{23E5AE05-CA84-DE49-8ED4-EE46582FCBFE}" sibTransId="{3F272D46-AE1F-E94C-8349-CFC55454D6BE}"/>
    <dgm:cxn modelId="{B6C2DD2C-2FDC-034A-9281-3757A3323AAA}" srcId="{369D9B49-088E-4049-AFE8-BDD9A09712D8}" destId="{CBC9C71D-7CA5-2E4C-B87E-E608D4E93C51}" srcOrd="3" destOrd="0" parTransId="{5F2E6F7F-9D16-C345-88E0-7DC2F5239A26}" sibTransId="{175DD8EC-264F-DB4A-8287-9316507991BC}"/>
    <dgm:cxn modelId="{D0AC6B5C-CED4-4343-8832-5B3ECBABE9E5}" srcId="{369D9B49-088E-4049-AFE8-BDD9A09712D8}" destId="{8C1529F2-7A60-984C-91D1-FDF1A95DDC5E}" srcOrd="1" destOrd="0" parTransId="{48FAC081-5237-2848-A905-4C0A938D0FA5}" sibTransId="{72397627-C969-064E-BF21-A224469485C1}"/>
    <dgm:cxn modelId="{A45BA65D-CD08-9C4F-93F0-2686C551A261}" srcId="{8C1B5F9E-09D5-0448-B1E4-B564B0C4FE53}" destId="{46A94791-ACA4-B545-8FFC-5AF595C52E55}" srcOrd="0" destOrd="0" parTransId="{6DB1907E-9997-0A4F-AC70-02B59990DF92}" sibTransId="{2EAC0D83-46D7-6F40-8FBF-26F22C09DA2D}"/>
    <dgm:cxn modelId="{7245DC45-7C13-314E-BB05-8DA93709A522}" type="presOf" srcId="{369D9B49-088E-4049-AFE8-BDD9A09712D8}" destId="{2838DE06-4342-6445-9DD7-7B290D51E361}" srcOrd="0" destOrd="0" presId="urn:microsoft.com/office/officeart/2005/8/layout/target2"/>
    <dgm:cxn modelId="{44B15267-CB5F-8841-979D-61F16BA971B4}" type="presOf" srcId="{FF1D8BF0-5C3D-1549-91D1-99CBD35D7090}" destId="{E39960A6-9FDD-B449-80EE-E04874F6DE7F}" srcOrd="0" destOrd="0" presId="urn:microsoft.com/office/officeart/2005/8/layout/target2"/>
    <dgm:cxn modelId="{57A7B46E-7373-4E49-A940-A0EB754ACBE2}" srcId="{369D9B49-088E-4049-AFE8-BDD9A09712D8}" destId="{575760FD-0991-0140-8E0D-1F548EE4C9F0}" srcOrd="0" destOrd="0" parTransId="{CEF2CB82-8C51-4543-BDBD-3E589E4CB209}" sibTransId="{6A323F0E-4FD3-AA4D-BD94-0C022F8C81A4}"/>
    <dgm:cxn modelId="{D6BE6973-147F-D847-B11B-ABD9471F1CE0}" type="presOf" srcId="{8C1529F2-7A60-984C-91D1-FDF1A95DDC5E}" destId="{12DBDAB8-4930-8246-9268-6B6F0F95CC4D}" srcOrd="0" destOrd="0" presId="urn:microsoft.com/office/officeart/2005/8/layout/target2"/>
    <dgm:cxn modelId="{4DFC64A4-464E-BF43-9487-B919811B920A}" type="presOf" srcId="{575760FD-0991-0140-8E0D-1F548EE4C9F0}" destId="{36D2E5FA-5779-2546-8D3D-708A30C558F1}" srcOrd="0" destOrd="0" presId="urn:microsoft.com/office/officeart/2005/8/layout/target2"/>
    <dgm:cxn modelId="{12534DB0-9353-7F43-A13F-772EC561FA75}" type="presOf" srcId="{2E7A3773-9723-6746-89EE-4BD599F03A66}" destId="{CA87D319-D7A3-814A-A6CA-4CC6B589B461}" srcOrd="0" destOrd="0" presId="urn:microsoft.com/office/officeart/2005/8/layout/target2"/>
    <dgm:cxn modelId="{0584C2BB-B84C-114D-A1BA-0671E11EF141}" type="presOf" srcId="{CBC9C71D-7CA5-2E4C-B87E-E608D4E93C51}" destId="{D72EA0FA-53AD-CB47-99CE-3AFD700ACCAF}" srcOrd="0" destOrd="0" presId="urn:microsoft.com/office/officeart/2005/8/layout/target2"/>
    <dgm:cxn modelId="{312AD2C9-0F7D-9D46-87EC-2DA25123A90A}" srcId="{8C1B5F9E-09D5-0448-B1E4-B564B0C4FE53}" destId="{369D9B49-088E-4049-AFE8-BDD9A09712D8}" srcOrd="1" destOrd="0" parTransId="{8B8D5C5D-3F61-574E-A0A9-1810937010D4}" sibTransId="{14BB006C-4692-7443-9698-477F926E6B46}"/>
    <dgm:cxn modelId="{CCCE40D0-DC63-0B42-942C-86F501F4CEE4}" srcId="{369D9B49-088E-4049-AFE8-BDD9A09712D8}" destId="{FF1D8BF0-5C3D-1549-91D1-99CBD35D7090}" srcOrd="4" destOrd="0" parTransId="{2ACF553A-D933-E542-A11F-BC32B7F85A91}" sibTransId="{D6C72BDB-CD00-7C47-8969-28EA57CB145C}"/>
    <dgm:cxn modelId="{4D3A12DE-D6C0-6B43-B239-50101F76354E}" type="presOf" srcId="{46A94791-ACA4-B545-8FFC-5AF595C52E55}" destId="{E17CFA68-B976-2A49-A3AB-9ABCA1DED13A}" srcOrd="0" destOrd="0" presId="urn:microsoft.com/office/officeart/2005/8/layout/target2"/>
    <dgm:cxn modelId="{152737EE-3597-0E46-805A-4D79A27A3794}" type="presOf" srcId="{8C1B5F9E-09D5-0448-B1E4-B564B0C4FE53}" destId="{2D6E6815-1DB1-7B47-B309-99DA0362CF13}" srcOrd="0" destOrd="0" presId="urn:microsoft.com/office/officeart/2005/8/layout/target2"/>
    <dgm:cxn modelId="{9452BD88-D62D-EA43-B4B2-FD5A02717FF3}" type="presParOf" srcId="{2D6E6815-1DB1-7B47-B309-99DA0362CF13}" destId="{CE7EA89C-A0B8-C047-B331-15BA6EB0A0F8}" srcOrd="0" destOrd="0" presId="urn:microsoft.com/office/officeart/2005/8/layout/target2"/>
    <dgm:cxn modelId="{B44648E7-453C-A84C-9161-A733043CBA33}" type="presParOf" srcId="{CE7EA89C-A0B8-C047-B331-15BA6EB0A0F8}" destId="{E17CFA68-B976-2A49-A3AB-9ABCA1DED13A}" srcOrd="0" destOrd="0" presId="urn:microsoft.com/office/officeart/2005/8/layout/target2"/>
    <dgm:cxn modelId="{8A91F7D4-D894-7945-96E8-6014CE07EA01}" type="presParOf" srcId="{CE7EA89C-A0B8-C047-B331-15BA6EB0A0F8}" destId="{8BBA4321-D52A-A84C-9C80-01394C658E60}" srcOrd="1" destOrd="0" presId="urn:microsoft.com/office/officeart/2005/8/layout/target2"/>
    <dgm:cxn modelId="{8C46A97E-FF5D-644A-95A2-BAB7CE90223B}" type="presParOf" srcId="{2D6E6815-1DB1-7B47-B309-99DA0362CF13}" destId="{026D2640-519F-E74A-9DD1-CBF7E3A6CD1B}" srcOrd="1" destOrd="0" presId="urn:microsoft.com/office/officeart/2005/8/layout/target2"/>
    <dgm:cxn modelId="{9E873AC1-F4B1-B442-A612-364AF4C15AEA}" type="presParOf" srcId="{026D2640-519F-E74A-9DD1-CBF7E3A6CD1B}" destId="{2838DE06-4342-6445-9DD7-7B290D51E361}" srcOrd="0" destOrd="0" presId="urn:microsoft.com/office/officeart/2005/8/layout/target2"/>
    <dgm:cxn modelId="{AA618284-9A66-0844-AFD6-5974151D86AB}" type="presParOf" srcId="{026D2640-519F-E74A-9DD1-CBF7E3A6CD1B}" destId="{3DFDC4D2-5505-DB49-84E8-4E6741116072}" srcOrd="1" destOrd="0" presId="urn:microsoft.com/office/officeart/2005/8/layout/target2"/>
    <dgm:cxn modelId="{7A470F49-D561-E345-B8A1-4FC473558C70}" type="presParOf" srcId="{3DFDC4D2-5505-DB49-84E8-4E6741116072}" destId="{36D2E5FA-5779-2546-8D3D-708A30C558F1}" srcOrd="0" destOrd="0" presId="urn:microsoft.com/office/officeart/2005/8/layout/target2"/>
    <dgm:cxn modelId="{3941E89A-1321-D042-8345-246C250ED065}" type="presParOf" srcId="{3DFDC4D2-5505-DB49-84E8-4E6741116072}" destId="{56EFE68C-95E0-D046-B90E-6536F000F952}" srcOrd="1" destOrd="0" presId="urn:microsoft.com/office/officeart/2005/8/layout/target2"/>
    <dgm:cxn modelId="{FDB1C344-B14B-234D-8CD2-B2BEBEFE92F6}" type="presParOf" srcId="{3DFDC4D2-5505-DB49-84E8-4E6741116072}" destId="{12DBDAB8-4930-8246-9268-6B6F0F95CC4D}" srcOrd="2" destOrd="0" presId="urn:microsoft.com/office/officeart/2005/8/layout/target2"/>
    <dgm:cxn modelId="{F2FA9BB3-CCCE-C545-8837-0915BBB480C8}" type="presParOf" srcId="{3DFDC4D2-5505-DB49-84E8-4E6741116072}" destId="{C3FAF1FD-D124-9447-B526-A9B8B6667A37}" srcOrd="3" destOrd="0" presId="urn:microsoft.com/office/officeart/2005/8/layout/target2"/>
    <dgm:cxn modelId="{DA22B155-A9ED-8144-B1D4-15D0C239A0C2}" type="presParOf" srcId="{3DFDC4D2-5505-DB49-84E8-4E6741116072}" destId="{CA87D319-D7A3-814A-A6CA-4CC6B589B461}" srcOrd="4" destOrd="0" presId="urn:microsoft.com/office/officeart/2005/8/layout/target2"/>
    <dgm:cxn modelId="{BFC92933-696E-8A4A-8078-7D5155D14812}" type="presParOf" srcId="{3DFDC4D2-5505-DB49-84E8-4E6741116072}" destId="{FB80C401-E3F5-9340-926E-2592D562D16A}" srcOrd="5" destOrd="0" presId="urn:microsoft.com/office/officeart/2005/8/layout/target2"/>
    <dgm:cxn modelId="{0B368B74-AD08-5B4F-B5DC-91DA404B6BCF}" type="presParOf" srcId="{3DFDC4D2-5505-DB49-84E8-4E6741116072}" destId="{D72EA0FA-53AD-CB47-99CE-3AFD700ACCAF}" srcOrd="6" destOrd="0" presId="urn:microsoft.com/office/officeart/2005/8/layout/target2"/>
    <dgm:cxn modelId="{5202A2ED-7E06-374B-A759-38CA80498791}" type="presParOf" srcId="{3DFDC4D2-5505-DB49-84E8-4E6741116072}" destId="{B64A024A-B99E-B541-8B7A-26B3F239A82E}" srcOrd="7" destOrd="0" presId="urn:microsoft.com/office/officeart/2005/8/layout/target2"/>
    <dgm:cxn modelId="{4F5A4FBD-1942-BD4E-B56A-14DC965A56A8}" type="presParOf" srcId="{3DFDC4D2-5505-DB49-84E8-4E6741116072}" destId="{E39960A6-9FDD-B449-80EE-E04874F6DE7F}" srcOrd="8"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EF3A288-F1AD-4A49-ACD8-BA9890645C20}" type="doc">
      <dgm:prSet loTypeId="urn:microsoft.com/office/officeart/2005/8/layout/lProcess2" loCatId="" qsTypeId="urn:microsoft.com/office/officeart/2005/8/quickstyle/simple4" qsCatId="simple" csTypeId="urn:microsoft.com/office/officeart/2005/8/colors/accent1_2" csCatId="accent1" phldr="1"/>
      <dgm:spPr/>
      <dgm:t>
        <a:bodyPr/>
        <a:lstStyle/>
        <a:p>
          <a:endParaRPr lang="en-US"/>
        </a:p>
      </dgm:t>
    </dgm:pt>
    <dgm:pt modelId="{89167F91-235A-744D-9245-B6F9D636B5B3}">
      <dgm:prSet custT="1"/>
      <dgm:spPr/>
      <dgm:t>
        <a:bodyPr/>
        <a:lstStyle/>
        <a:p>
          <a:pPr rtl="0"/>
          <a:r>
            <a:rPr lang="en-US" sz="2000" b="1" dirty="0">
              <a:latin typeface="Arial" panose="020B0604020202020204" pitchFamily="34" charset="0"/>
              <a:cs typeface="Arial" panose="020B0604020202020204" pitchFamily="34" charset="0"/>
            </a:rPr>
            <a:t>Network Attack Surface</a:t>
          </a:r>
          <a:endParaRPr lang="en-US" sz="2000" dirty="0">
            <a:latin typeface="Arial" panose="020B0604020202020204" pitchFamily="34" charset="0"/>
            <a:cs typeface="Arial" panose="020B0604020202020204" pitchFamily="34" charset="0"/>
          </a:endParaRPr>
        </a:p>
      </dgm:t>
    </dgm:pt>
    <dgm:pt modelId="{8F0AAEB4-EE3D-864C-9368-C9CA75D59B39}" type="parTrans" cxnId="{0CBB8293-D55A-E94F-89D1-4C58FB0D775D}">
      <dgm:prSet/>
      <dgm:spPr/>
      <dgm:t>
        <a:bodyPr/>
        <a:lstStyle/>
        <a:p>
          <a:endParaRPr lang="en-US">
            <a:latin typeface="Arial" panose="020B0604020202020204" pitchFamily="34" charset="0"/>
            <a:cs typeface="Arial" panose="020B0604020202020204" pitchFamily="34" charset="0"/>
          </a:endParaRPr>
        </a:p>
      </dgm:t>
    </dgm:pt>
    <dgm:pt modelId="{1938C481-004A-5441-8A64-53F82A57B059}" type="sibTrans" cxnId="{0CBB8293-D55A-E94F-89D1-4C58FB0D775D}">
      <dgm:prSet/>
      <dgm:spPr/>
      <dgm:t>
        <a:bodyPr/>
        <a:lstStyle/>
        <a:p>
          <a:endParaRPr lang="en-US">
            <a:latin typeface="Arial" panose="020B0604020202020204" pitchFamily="34" charset="0"/>
            <a:cs typeface="Arial" panose="020B0604020202020204" pitchFamily="34" charset="0"/>
          </a:endParaRPr>
        </a:p>
      </dgm:t>
    </dgm:pt>
    <dgm:pt modelId="{37720B62-E9E1-614A-AA3F-7B92EBDFBDE9}">
      <dgm:prSet custT="1"/>
      <dgm:spPr/>
      <dgm:t>
        <a:bodyPr/>
        <a:lstStyle/>
        <a:p>
          <a:pPr rtl="0"/>
          <a:r>
            <a:rPr lang="en-US" sz="1600" b="0" dirty="0">
              <a:latin typeface="Arial" panose="020B0604020202020204" pitchFamily="34" charset="0"/>
              <a:cs typeface="Arial" panose="020B0604020202020204" pitchFamily="34" charset="0"/>
            </a:rPr>
            <a:t>Vulnerabilities over an enterprise network, wide-area network, or the Internet</a:t>
          </a:r>
        </a:p>
      </dgm:t>
    </dgm:pt>
    <dgm:pt modelId="{F1D6FD18-FEAB-324E-A24B-474B6A7062EA}" type="parTrans" cxnId="{CF79688D-380B-2B48-914A-9984DD61FC29}">
      <dgm:prSet/>
      <dgm:spPr/>
      <dgm:t>
        <a:bodyPr/>
        <a:lstStyle/>
        <a:p>
          <a:endParaRPr lang="en-US">
            <a:latin typeface="Arial" panose="020B0604020202020204" pitchFamily="34" charset="0"/>
            <a:cs typeface="Arial" panose="020B0604020202020204" pitchFamily="34" charset="0"/>
          </a:endParaRPr>
        </a:p>
      </dgm:t>
    </dgm:pt>
    <dgm:pt modelId="{5B9C3552-2395-F94E-8A42-7F0C7772E84F}" type="sibTrans" cxnId="{CF79688D-380B-2B48-914A-9984DD61FC29}">
      <dgm:prSet/>
      <dgm:spPr/>
      <dgm:t>
        <a:bodyPr/>
        <a:lstStyle/>
        <a:p>
          <a:endParaRPr lang="en-US">
            <a:latin typeface="Arial" panose="020B0604020202020204" pitchFamily="34" charset="0"/>
            <a:cs typeface="Arial" panose="020B0604020202020204" pitchFamily="34" charset="0"/>
          </a:endParaRPr>
        </a:p>
      </dgm:t>
    </dgm:pt>
    <dgm:pt modelId="{842FBA2F-4E84-A04C-AF36-955EAC4A4A07}">
      <dgm:prSet custT="1"/>
      <dgm:spPr/>
      <dgm:t>
        <a:bodyPr/>
        <a:lstStyle/>
        <a:p>
          <a:pPr rtl="0"/>
          <a:r>
            <a:rPr lang="en-US" sz="1600" b="0" dirty="0">
              <a:latin typeface="Arial" panose="020B0604020202020204" pitchFamily="34" charset="0"/>
              <a:cs typeface="Arial" panose="020B0604020202020204" pitchFamily="34" charset="0"/>
            </a:rPr>
            <a:t>Network protocol vulnerabilities, such as those used for a DoS attack, disruption of communications links</a:t>
          </a:r>
        </a:p>
      </dgm:t>
    </dgm:pt>
    <dgm:pt modelId="{56E94991-F31F-1043-86DB-B8D898BECF97}" type="parTrans" cxnId="{C42BF721-DD49-8D46-BED4-D3DBCDCE2C4C}">
      <dgm:prSet/>
      <dgm:spPr/>
      <dgm:t>
        <a:bodyPr/>
        <a:lstStyle/>
        <a:p>
          <a:endParaRPr lang="en-US">
            <a:latin typeface="Arial" panose="020B0604020202020204" pitchFamily="34" charset="0"/>
            <a:cs typeface="Arial" panose="020B0604020202020204" pitchFamily="34" charset="0"/>
          </a:endParaRPr>
        </a:p>
      </dgm:t>
    </dgm:pt>
    <dgm:pt modelId="{B45786AD-10B5-A040-ABA1-4BA8652384E2}" type="sibTrans" cxnId="{C42BF721-DD49-8D46-BED4-D3DBCDCE2C4C}">
      <dgm:prSet/>
      <dgm:spPr/>
      <dgm:t>
        <a:bodyPr/>
        <a:lstStyle/>
        <a:p>
          <a:endParaRPr lang="en-US">
            <a:latin typeface="Arial" panose="020B0604020202020204" pitchFamily="34" charset="0"/>
            <a:cs typeface="Arial" panose="020B0604020202020204" pitchFamily="34" charset="0"/>
          </a:endParaRPr>
        </a:p>
      </dgm:t>
    </dgm:pt>
    <dgm:pt modelId="{A3641FEB-1257-3B44-A254-D9D9B8F01C9F}">
      <dgm:prSet custT="1"/>
      <dgm:spPr/>
      <dgm:t>
        <a:bodyPr/>
        <a:lstStyle/>
        <a:p>
          <a:pPr rtl="0"/>
          <a:r>
            <a:rPr lang="en-US" sz="2000" b="1" dirty="0">
              <a:latin typeface="Arial" panose="020B0604020202020204" pitchFamily="34" charset="0"/>
              <a:cs typeface="Arial" panose="020B0604020202020204" pitchFamily="34" charset="0"/>
            </a:rPr>
            <a:t>Software Attack Surface</a:t>
          </a:r>
          <a:endParaRPr lang="en-US" sz="2000" dirty="0">
            <a:latin typeface="Arial" panose="020B0604020202020204" pitchFamily="34" charset="0"/>
            <a:cs typeface="Arial" panose="020B0604020202020204" pitchFamily="34" charset="0"/>
          </a:endParaRPr>
        </a:p>
      </dgm:t>
    </dgm:pt>
    <dgm:pt modelId="{D9506F8D-8818-FA40-B3E7-68AE3A9C2763}" type="parTrans" cxnId="{D00C4AA4-FE7E-DF42-BEFB-8A29EE00D2AC}">
      <dgm:prSet/>
      <dgm:spPr/>
      <dgm:t>
        <a:bodyPr/>
        <a:lstStyle/>
        <a:p>
          <a:endParaRPr lang="en-US">
            <a:latin typeface="Arial" panose="020B0604020202020204" pitchFamily="34" charset="0"/>
            <a:cs typeface="Arial" panose="020B0604020202020204" pitchFamily="34" charset="0"/>
          </a:endParaRPr>
        </a:p>
      </dgm:t>
    </dgm:pt>
    <dgm:pt modelId="{34C38A9F-8601-E64D-854D-C3CAA2E65680}" type="sibTrans" cxnId="{D00C4AA4-FE7E-DF42-BEFB-8A29EE00D2AC}">
      <dgm:prSet/>
      <dgm:spPr/>
      <dgm:t>
        <a:bodyPr/>
        <a:lstStyle/>
        <a:p>
          <a:endParaRPr lang="en-US">
            <a:latin typeface="Arial" panose="020B0604020202020204" pitchFamily="34" charset="0"/>
            <a:cs typeface="Arial" panose="020B0604020202020204" pitchFamily="34" charset="0"/>
          </a:endParaRPr>
        </a:p>
      </dgm:t>
    </dgm:pt>
    <dgm:pt modelId="{63C30692-DEEC-F140-BD07-ECDB341176CB}">
      <dgm:prSet custT="1"/>
      <dgm:spPr/>
      <dgm:t>
        <a:bodyPr/>
        <a:lstStyle/>
        <a:p>
          <a:pPr rtl="0"/>
          <a:r>
            <a:rPr lang="en-US" sz="1600" b="0" dirty="0">
              <a:latin typeface="Arial" panose="020B0604020202020204" pitchFamily="34" charset="0"/>
              <a:cs typeface="Arial" panose="020B0604020202020204" pitchFamily="34" charset="0"/>
            </a:rPr>
            <a:t>Vulnerabilities in application, utility, or operating system code</a:t>
          </a:r>
        </a:p>
      </dgm:t>
    </dgm:pt>
    <dgm:pt modelId="{A06BA696-D45B-0B45-BF04-33301F1030D9}" type="parTrans" cxnId="{9900B440-2A0C-034A-82CC-F67110F08653}">
      <dgm:prSet/>
      <dgm:spPr/>
      <dgm:t>
        <a:bodyPr/>
        <a:lstStyle/>
        <a:p>
          <a:endParaRPr lang="en-US">
            <a:latin typeface="Arial" panose="020B0604020202020204" pitchFamily="34" charset="0"/>
            <a:cs typeface="Arial" panose="020B0604020202020204" pitchFamily="34" charset="0"/>
          </a:endParaRPr>
        </a:p>
      </dgm:t>
    </dgm:pt>
    <dgm:pt modelId="{A1866265-3825-7E41-AE9F-9B29A312824D}" type="sibTrans" cxnId="{9900B440-2A0C-034A-82CC-F67110F08653}">
      <dgm:prSet/>
      <dgm:spPr/>
      <dgm:t>
        <a:bodyPr/>
        <a:lstStyle/>
        <a:p>
          <a:endParaRPr lang="en-US">
            <a:latin typeface="Arial" panose="020B0604020202020204" pitchFamily="34" charset="0"/>
            <a:cs typeface="Arial" panose="020B0604020202020204" pitchFamily="34" charset="0"/>
          </a:endParaRPr>
        </a:p>
      </dgm:t>
    </dgm:pt>
    <dgm:pt modelId="{9DF6E4F5-A23F-C24B-97C3-3EEC41183622}">
      <dgm:prSet custT="1"/>
      <dgm:spPr/>
      <dgm:t>
        <a:bodyPr/>
        <a:lstStyle/>
        <a:p>
          <a:pPr rtl="0"/>
          <a:r>
            <a:rPr lang="en-US" sz="1600" b="0" dirty="0">
              <a:latin typeface="Arial" panose="020B0604020202020204" pitchFamily="34" charset="0"/>
              <a:cs typeface="Arial" panose="020B0604020202020204" pitchFamily="34" charset="0"/>
            </a:rPr>
            <a:t>Particular focus is Web server software</a:t>
          </a:r>
        </a:p>
      </dgm:t>
    </dgm:pt>
    <dgm:pt modelId="{01FFB757-9087-C544-A9AB-54A2D5456454}" type="parTrans" cxnId="{D8C62CE0-4D9A-ED4B-B273-63C8C152280D}">
      <dgm:prSet/>
      <dgm:spPr/>
      <dgm:t>
        <a:bodyPr/>
        <a:lstStyle/>
        <a:p>
          <a:endParaRPr lang="en-US">
            <a:latin typeface="Arial" panose="020B0604020202020204" pitchFamily="34" charset="0"/>
            <a:cs typeface="Arial" panose="020B0604020202020204" pitchFamily="34" charset="0"/>
          </a:endParaRPr>
        </a:p>
      </dgm:t>
    </dgm:pt>
    <dgm:pt modelId="{FB363B88-5AF7-E04F-BAC5-BF6CFF354A0E}" type="sibTrans" cxnId="{D8C62CE0-4D9A-ED4B-B273-63C8C152280D}">
      <dgm:prSet/>
      <dgm:spPr/>
      <dgm:t>
        <a:bodyPr/>
        <a:lstStyle/>
        <a:p>
          <a:endParaRPr lang="en-US">
            <a:latin typeface="Arial" panose="020B0604020202020204" pitchFamily="34" charset="0"/>
            <a:cs typeface="Arial" panose="020B0604020202020204" pitchFamily="34" charset="0"/>
          </a:endParaRPr>
        </a:p>
      </dgm:t>
    </dgm:pt>
    <dgm:pt modelId="{5933685F-6087-E847-9028-9377B069FCC1}">
      <dgm:prSet custT="1"/>
      <dgm:spPr/>
      <dgm:t>
        <a:bodyPr/>
        <a:lstStyle/>
        <a:p>
          <a:pPr rtl="0"/>
          <a:r>
            <a:rPr lang="en-US" sz="2000" b="1" dirty="0">
              <a:latin typeface="Arial" panose="020B0604020202020204" pitchFamily="34" charset="0"/>
              <a:cs typeface="Arial" panose="020B0604020202020204" pitchFamily="34" charset="0"/>
            </a:rPr>
            <a:t>Human Attack Surface</a:t>
          </a:r>
          <a:endParaRPr lang="en-US" sz="2000" dirty="0">
            <a:latin typeface="Arial" panose="020B0604020202020204" pitchFamily="34" charset="0"/>
            <a:cs typeface="Arial" panose="020B0604020202020204" pitchFamily="34" charset="0"/>
          </a:endParaRPr>
        </a:p>
      </dgm:t>
    </dgm:pt>
    <dgm:pt modelId="{024A3A3C-B59B-5749-92C6-C921A70C44AF}" type="parTrans" cxnId="{8876D585-243C-F446-8768-5617F44F43D5}">
      <dgm:prSet/>
      <dgm:spPr/>
      <dgm:t>
        <a:bodyPr/>
        <a:lstStyle/>
        <a:p>
          <a:endParaRPr lang="en-US">
            <a:latin typeface="Arial" panose="020B0604020202020204" pitchFamily="34" charset="0"/>
            <a:cs typeface="Arial" panose="020B0604020202020204" pitchFamily="34" charset="0"/>
          </a:endParaRPr>
        </a:p>
      </dgm:t>
    </dgm:pt>
    <dgm:pt modelId="{28B03AEA-8E8C-8749-956E-A2F27B578BE4}" type="sibTrans" cxnId="{8876D585-243C-F446-8768-5617F44F43D5}">
      <dgm:prSet/>
      <dgm:spPr/>
      <dgm:t>
        <a:bodyPr/>
        <a:lstStyle/>
        <a:p>
          <a:endParaRPr lang="en-US">
            <a:latin typeface="Arial" panose="020B0604020202020204" pitchFamily="34" charset="0"/>
            <a:cs typeface="Arial" panose="020B0604020202020204" pitchFamily="34" charset="0"/>
          </a:endParaRPr>
        </a:p>
      </dgm:t>
    </dgm:pt>
    <dgm:pt modelId="{FCECB32F-7782-A444-A054-13F565B4A20D}">
      <dgm:prSet custT="1"/>
      <dgm:spPr/>
      <dgm:t>
        <a:bodyPr/>
        <a:lstStyle/>
        <a:p>
          <a:pPr rtl="0"/>
          <a:r>
            <a:rPr lang="en-US" sz="1600" b="0" dirty="0">
              <a:latin typeface="Arial" panose="020B0604020202020204" pitchFamily="34" charset="0"/>
              <a:cs typeface="Arial" panose="020B0604020202020204" pitchFamily="34" charset="0"/>
            </a:rPr>
            <a:t>Vulnerabilities created by personnel or outsiders, such as social engineering, human error, and trusted insiders</a:t>
          </a:r>
        </a:p>
      </dgm:t>
    </dgm:pt>
    <dgm:pt modelId="{ADD5AF9C-2132-224D-9883-66FA78C4EFFC}" type="parTrans" cxnId="{4FB3E80B-0481-0B45-98A8-8D81C5580FBF}">
      <dgm:prSet/>
      <dgm:spPr/>
      <dgm:t>
        <a:bodyPr/>
        <a:lstStyle/>
        <a:p>
          <a:endParaRPr lang="en-US">
            <a:latin typeface="Arial" panose="020B0604020202020204" pitchFamily="34" charset="0"/>
            <a:cs typeface="Arial" panose="020B0604020202020204" pitchFamily="34" charset="0"/>
          </a:endParaRPr>
        </a:p>
      </dgm:t>
    </dgm:pt>
    <dgm:pt modelId="{0DF24165-D425-4D40-8CA4-7FB899782DBD}" type="sibTrans" cxnId="{4FB3E80B-0481-0B45-98A8-8D81C5580FBF}">
      <dgm:prSet/>
      <dgm:spPr/>
      <dgm:t>
        <a:bodyPr/>
        <a:lstStyle/>
        <a:p>
          <a:endParaRPr lang="en-US">
            <a:latin typeface="Arial" panose="020B0604020202020204" pitchFamily="34" charset="0"/>
            <a:cs typeface="Arial" panose="020B0604020202020204" pitchFamily="34" charset="0"/>
          </a:endParaRPr>
        </a:p>
      </dgm:t>
    </dgm:pt>
    <dgm:pt modelId="{5993EB81-EC6C-D148-83DA-556D791E66C2}" type="pres">
      <dgm:prSet presAssocID="{FEF3A288-F1AD-4A49-ACD8-BA9890645C20}" presName="theList" presStyleCnt="0">
        <dgm:presLayoutVars>
          <dgm:dir/>
          <dgm:animLvl val="lvl"/>
          <dgm:resizeHandles val="exact"/>
        </dgm:presLayoutVars>
      </dgm:prSet>
      <dgm:spPr/>
    </dgm:pt>
    <dgm:pt modelId="{0CA2AB85-0DDC-A04A-AD11-DE65018085FC}" type="pres">
      <dgm:prSet presAssocID="{89167F91-235A-744D-9245-B6F9D636B5B3}" presName="compNode" presStyleCnt="0"/>
      <dgm:spPr/>
    </dgm:pt>
    <dgm:pt modelId="{E63067EB-4F1D-B448-9A77-0795A8FA027E}" type="pres">
      <dgm:prSet presAssocID="{89167F91-235A-744D-9245-B6F9D636B5B3}" presName="aNode" presStyleLbl="bgShp" presStyleIdx="0" presStyleCnt="3"/>
      <dgm:spPr/>
    </dgm:pt>
    <dgm:pt modelId="{3BBE7FE7-A0EE-9D40-B729-6BAABD4B097C}" type="pres">
      <dgm:prSet presAssocID="{89167F91-235A-744D-9245-B6F9D636B5B3}" presName="textNode" presStyleLbl="bgShp" presStyleIdx="0" presStyleCnt="3"/>
      <dgm:spPr/>
    </dgm:pt>
    <dgm:pt modelId="{98BDAFEC-55F5-3541-8E60-8057A01BE74C}" type="pres">
      <dgm:prSet presAssocID="{89167F91-235A-744D-9245-B6F9D636B5B3}" presName="compChildNode" presStyleCnt="0"/>
      <dgm:spPr/>
    </dgm:pt>
    <dgm:pt modelId="{B6240192-C150-8D42-B729-2EDC6B1D8638}" type="pres">
      <dgm:prSet presAssocID="{89167F91-235A-744D-9245-B6F9D636B5B3}" presName="theInnerList" presStyleCnt="0"/>
      <dgm:spPr/>
    </dgm:pt>
    <dgm:pt modelId="{7A4BD44D-6CE4-5347-9FEC-1A3685D77B89}" type="pres">
      <dgm:prSet presAssocID="{37720B62-E9E1-614A-AA3F-7B92EBDFBDE9}" presName="childNode" presStyleLbl="node1" presStyleIdx="0" presStyleCnt="5" custScaleY="143722" custLinFactY="-10030" custLinFactNeighborY="-100000">
        <dgm:presLayoutVars>
          <dgm:bulletEnabled val="1"/>
        </dgm:presLayoutVars>
      </dgm:prSet>
      <dgm:spPr/>
    </dgm:pt>
    <dgm:pt modelId="{303EA37F-E2A4-E940-BB24-A3C832E7A81A}" type="pres">
      <dgm:prSet presAssocID="{37720B62-E9E1-614A-AA3F-7B92EBDFBDE9}" presName="aSpace2" presStyleCnt="0"/>
      <dgm:spPr/>
    </dgm:pt>
    <dgm:pt modelId="{8247C684-645B-1644-B256-E95D7D0B78A4}" type="pres">
      <dgm:prSet presAssocID="{842FBA2F-4E84-A04C-AF36-955EAC4A4A07}" presName="childNode" presStyleLbl="node1" presStyleIdx="1" presStyleCnt="5" custScaleY="211075">
        <dgm:presLayoutVars>
          <dgm:bulletEnabled val="1"/>
        </dgm:presLayoutVars>
      </dgm:prSet>
      <dgm:spPr/>
    </dgm:pt>
    <dgm:pt modelId="{194FA8FB-D3DD-CA43-AB43-0C5E4B0DF63A}" type="pres">
      <dgm:prSet presAssocID="{89167F91-235A-744D-9245-B6F9D636B5B3}" presName="aSpace" presStyleCnt="0"/>
      <dgm:spPr/>
    </dgm:pt>
    <dgm:pt modelId="{938F4876-B05B-7E47-AA9F-F84483A83CAC}" type="pres">
      <dgm:prSet presAssocID="{A3641FEB-1257-3B44-A254-D9D9B8F01C9F}" presName="compNode" presStyleCnt="0"/>
      <dgm:spPr/>
    </dgm:pt>
    <dgm:pt modelId="{9C7D5EC8-2DD1-F448-BA8E-DF12CE942EAF}" type="pres">
      <dgm:prSet presAssocID="{A3641FEB-1257-3B44-A254-D9D9B8F01C9F}" presName="aNode" presStyleLbl="bgShp" presStyleIdx="1" presStyleCnt="3"/>
      <dgm:spPr/>
    </dgm:pt>
    <dgm:pt modelId="{FA920D83-900A-484E-A74A-9A64CD1F5BCC}" type="pres">
      <dgm:prSet presAssocID="{A3641FEB-1257-3B44-A254-D9D9B8F01C9F}" presName="textNode" presStyleLbl="bgShp" presStyleIdx="1" presStyleCnt="3"/>
      <dgm:spPr/>
    </dgm:pt>
    <dgm:pt modelId="{28D00A57-11CC-CA4C-9590-2A85C5BFE8C3}" type="pres">
      <dgm:prSet presAssocID="{A3641FEB-1257-3B44-A254-D9D9B8F01C9F}" presName="compChildNode" presStyleCnt="0"/>
      <dgm:spPr/>
    </dgm:pt>
    <dgm:pt modelId="{28CF60C6-29EF-CE4A-9A26-1E7A20B54391}" type="pres">
      <dgm:prSet presAssocID="{A3641FEB-1257-3B44-A254-D9D9B8F01C9F}" presName="theInnerList" presStyleCnt="0"/>
      <dgm:spPr/>
    </dgm:pt>
    <dgm:pt modelId="{42695345-8D29-D74B-BAC8-002DF12F6166}" type="pres">
      <dgm:prSet presAssocID="{63C30692-DEEC-F140-BD07-ECDB341176CB}" presName="childNode" presStyleLbl="node1" presStyleIdx="2" presStyleCnt="5">
        <dgm:presLayoutVars>
          <dgm:bulletEnabled val="1"/>
        </dgm:presLayoutVars>
      </dgm:prSet>
      <dgm:spPr/>
    </dgm:pt>
    <dgm:pt modelId="{CA485DB6-D912-B94F-B30C-EBC410733541}" type="pres">
      <dgm:prSet presAssocID="{63C30692-DEEC-F140-BD07-ECDB341176CB}" presName="aSpace2" presStyleCnt="0"/>
      <dgm:spPr/>
    </dgm:pt>
    <dgm:pt modelId="{011F6C54-FAC5-8946-9EC9-CB597C7FF91F}" type="pres">
      <dgm:prSet presAssocID="{9DF6E4F5-A23F-C24B-97C3-3EEC41183622}" presName="childNode" presStyleLbl="node1" presStyleIdx="3" presStyleCnt="5">
        <dgm:presLayoutVars>
          <dgm:bulletEnabled val="1"/>
        </dgm:presLayoutVars>
      </dgm:prSet>
      <dgm:spPr/>
    </dgm:pt>
    <dgm:pt modelId="{4F7AC969-A476-DE4D-9280-B1F0622805A3}" type="pres">
      <dgm:prSet presAssocID="{A3641FEB-1257-3B44-A254-D9D9B8F01C9F}" presName="aSpace" presStyleCnt="0"/>
      <dgm:spPr/>
    </dgm:pt>
    <dgm:pt modelId="{492A0DF8-219B-4049-AC9B-91B780821244}" type="pres">
      <dgm:prSet presAssocID="{5933685F-6087-E847-9028-9377B069FCC1}" presName="compNode" presStyleCnt="0"/>
      <dgm:spPr/>
    </dgm:pt>
    <dgm:pt modelId="{9BCA6787-FFE4-7C46-8C53-C6D43EFE6024}" type="pres">
      <dgm:prSet presAssocID="{5933685F-6087-E847-9028-9377B069FCC1}" presName="aNode" presStyleLbl="bgShp" presStyleIdx="2" presStyleCnt="3"/>
      <dgm:spPr/>
    </dgm:pt>
    <dgm:pt modelId="{DACAC101-4F05-B54B-9300-160835F2A243}" type="pres">
      <dgm:prSet presAssocID="{5933685F-6087-E847-9028-9377B069FCC1}" presName="textNode" presStyleLbl="bgShp" presStyleIdx="2" presStyleCnt="3"/>
      <dgm:spPr/>
    </dgm:pt>
    <dgm:pt modelId="{FA4B6A31-EF27-144F-A3D0-DC376EDC0BF5}" type="pres">
      <dgm:prSet presAssocID="{5933685F-6087-E847-9028-9377B069FCC1}" presName="compChildNode" presStyleCnt="0"/>
      <dgm:spPr/>
    </dgm:pt>
    <dgm:pt modelId="{D59D8ABA-ABD1-4845-BAE7-F68B568A72D3}" type="pres">
      <dgm:prSet presAssocID="{5933685F-6087-E847-9028-9377B069FCC1}" presName="theInnerList" presStyleCnt="0"/>
      <dgm:spPr/>
    </dgm:pt>
    <dgm:pt modelId="{A3BBF5FA-65ED-2349-816D-13B311289DA7}" type="pres">
      <dgm:prSet presAssocID="{FCECB32F-7782-A444-A054-13F565B4A20D}" presName="childNode" presStyleLbl="node1" presStyleIdx="4" presStyleCnt="5">
        <dgm:presLayoutVars>
          <dgm:bulletEnabled val="1"/>
        </dgm:presLayoutVars>
      </dgm:prSet>
      <dgm:spPr/>
    </dgm:pt>
  </dgm:ptLst>
  <dgm:cxnLst>
    <dgm:cxn modelId="{4FB3E80B-0481-0B45-98A8-8D81C5580FBF}" srcId="{5933685F-6087-E847-9028-9377B069FCC1}" destId="{FCECB32F-7782-A444-A054-13F565B4A20D}" srcOrd="0" destOrd="0" parTransId="{ADD5AF9C-2132-224D-9883-66FA78C4EFFC}" sibTransId="{0DF24165-D425-4D40-8CA4-7FB899782DBD}"/>
    <dgm:cxn modelId="{4038B00E-0BA5-6542-92D6-303768C0BB32}" type="presOf" srcId="{5933685F-6087-E847-9028-9377B069FCC1}" destId="{DACAC101-4F05-B54B-9300-160835F2A243}" srcOrd="1" destOrd="0" presId="urn:microsoft.com/office/officeart/2005/8/layout/lProcess2"/>
    <dgm:cxn modelId="{F4C2620F-ED79-7049-9DDC-606318D713B6}" type="presOf" srcId="{5933685F-6087-E847-9028-9377B069FCC1}" destId="{9BCA6787-FFE4-7C46-8C53-C6D43EFE6024}" srcOrd="0" destOrd="0" presId="urn:microsoft.com/office/officeart/2005/8/layout/lProcess2"/>
    <dgm:cxn modelId="{54F9B420-558C-EE43-8A86-33AC7F78ED64}" type="presOf" srcId="{37720B62-E9E1-614A-AA3F-7B92EBDFBDE9}" destId="{7A4BD44D-6CE4-5347-9FEC-1A3685D77B89}" srcOrd="0" destOrd="0" presId="urn:microsoft.com/office/officeart/2005/8/layout/lProcess2"/>
    <dgm:cxn modelId="{C42BF721-DD49-8D46-BED4-D3DBCDCE2C4C}" srcId="{89167F91-235A-744D-9245-B6F9D636B5B3}" destId="{842FBA2F-4E84-A04C-AF36-955EAC4A4A07}" srcOrd="1" destOrd="0" parTransId="{56E94991-F31F-1043-86DB-B8D898BECF97}" sibTransId="{B45786AD-10B5-A040-ABA1-4BA8652384E2}"/>
    <dgm:cxn modelId="{37AFA626-3E42-A844-A618-AC03337523E1}" type="presOf" srcId="{FCECB32F-7782-A444-A054-13F565B4A20D}" destId="{A3BBF5FA-65ED-2349-816D-13B311289DA7}" srcOrd="0" destOrd="0" presId="urn:microsoft.com/office/officeart/2005/8/layout/lProcess2"/>
    <dgm:cxn modelId="{9900B440-2A0C-034A-82CC-F67110F08653}" srcId="{A3641FEB-1257-3B44-A254-D9D9B8F01C9F}" destId="{63C30692-DEEC-F140-BD07-ECDB341176CB}" srcOrd="0" destOrd="0" parTransId="{A06BA696-D45B-0B45-BF04-33301F1030D9}" sibTransId="{A1866265-3825-7E41-AE9F-9B29A312824D}"/>
    <dgm:cxn modelId="{C2CE7044-1817-3C4F-8C47-0101E7966C8B}" type="presOf" srcId="{A3641FEB-1257-3B44-A254-D9D9B8F01C9F}" destId="{FA920D83-900A-484E-A74A-9A64CD1F5BCC}" srcOrd="1" destOrd="0" presId="urn:microsoft.com/office/officeart/2005/8/layout/lProcess2"/>
    <dgm:cxn modelId="{9EFE6146-E816-AC42-A9E9-D5A38AB52F7A}" type="presOf" srcId="{842FBA2F-4E84-A04C-AF36-955EAC4A4A07}" destId="{8247C684-645B-1644-B256-E95D7D0B78A4}" srcOrd="0" destOrd="0" presId="urn:microsoft.com/office/officeart/2005/8/layout/lProcess2"/>
    <dgm:cxn modelId="{CA2F6A6B-0F14-DD48-9AA1-F6867276C746}" type="presOf" srcId="{9DF6E4F5-A23F-C24B-97C3-3EEC41183622}" destId="{011F6C54-FAC5-8946-9EC9-CB597C7FF91F}" srcOrd="0" destOrd="0" presId="urn:microsoft.com/office/officeart/2005/8/layout/lProcess2"/>
    <dgm:cxn modelId="{8876D585-243C-F446-8768-5617F44F43D5}" srcId="{FEF3A288-F1AD-4A49-ACD8-BA9890645C20}" destId="{5933685F-6087-E847-9028-9377B069FCC1}" srcOrd="2" destOrd="0" parTransId="{024A3A3C-B59B-5749-92C6-C921A70C44AF}" sibTransId="{28B03AEA-8E8C-8749-956E-A2F27B578BE4}"/>
    <dgm:cxn modelId="{AA5FA28A-F20E-EF47-8893-B08C7E95E181}" type="presOf" srcId="{A3641FEB-1257-3B44-A254-D9D9B8F01C9F}" destId="{9C7D5EC8-2DD1-F448-BA8E-DF12CE942EAF}" srcOrd="0" destOrd="0" presId="urn:microsoft.com/office/officeart/2005/8/layout/lProcess2"/>
    <dgm:cxn modelId="{CF79688D-380B-2B48-914A-9984DD61FC29}" srcId="{89167F91-235A-744D-9245-B6F9D636B5B3}" destId="{37720B62-E9E1-614A-AA3F-7B92EBDFBDE9}" srcOrd="0" destOrd="0" parTransId="{F1D6FD18-FEAB-324E-A24B-474B6A7062EA}" sibTransId="{5B9C3552-2395-F94E-8A42-7F0C7772E84F}"/>
    <dgm:cxn modelId="{0CBB8293-D55A-E94F-89D1-4C58FB0D775D}" srcId="{FEF3A288-F1AD-4A49-ACD8-BA9890645C20}" destId="{89167F91-235A-744D-9245-B6F9D636B5B3}" srcOrd="0" destOrd="0" parTransId="{8F0AAEB4-EE3D-864C-9368-C9CA75D59B39}" sibTransId="{1938C481-004A-5441-8A64-53F82A57B059}"/>
    <dgm:cxn modelId="{D00C4AA4-FE7E-DF42-BEFB-8A29EE00D2AC}" srcId="{FEF3A288-F1AD-4A49-ACD8-BA9890645C20}" destId="{A3641FEB-1257-3B44-A254-D9D9B8F01C9F}" srcOrd="1" destOrd="0" parTransId="{D9506F8D-8818-FA40-B3E7-68AE3A9C2763}" sibTransId="{34C38A9F-8601-E64D-854D-C3CAA2E65680}"/>
    <dgm:cxn modelId="{742E8CA8-F4BF-774B-ACE0-C618883EE268}" type="presOf" srcId="{89167F91-235A-744D-9245-B6F9D636B5B3}" destId="{E63067EB-4F1D-B448-9A77-0795A8FA027E}" srcOrd="0" destOrd="0" presId="urn:microsoft.com/office/officeart/2005/8/layout/lProcess2"/>
    <dgm:cxn modelId="{5FB218B8-5F33-EF48-A56D-D51CD1C00691}" type="presOf" srcId="{FEF3A288-F1AD-4A49-ACD8-BA9890645C20}" destId="{5993EB81-EC6C-D148-83DA-556D791E66C2}" srcOrd="0" destOrd="0" presId="urn:microsoft.com/office/officeart/2005/8/layout/lProcess2"/>
    <dgm:cxn modelId="{0E2653D0-4EAA-7246-A0B9-BF994859FD49}" type="presOf" srcId="{89167F91-235A-744D-9245-B6F9D636B5B3}" destId="{3BBE7FE7-A0EE-9D40-B729-6BAABD4B097C}" srcOrd="1" destOrd="0" presId="urn:microsoft.com/office/officeart/2005/8/layout/lProcess2"/>
    <dgm:cxn modelId="{D8C62CE0-4D9A-ED4B-B273-63C8C152280D}" srcId="{A3641FEB-1257-3B44-A254-D9D9B8F01C9F}" destId="{9DF6E4F5-A23F-C24B-97C3-3EEC41183622}" srcOrd="1" destOrd="0" parTransId="{01FFB757-9087-C544-A9AB-54A2D5456454}" sibTransId="{FB363B88-5AF7-E04F-BAC5-BF6CFF354A0E}"/>
    <dgm:cxn modelId="{5374D7E3-2839-2A45-B04A-B5A525359318}" type="presOf" srcId="{63C30692-DEEC-F140-BD07-ECDB341176CB}" destId="{42695345-8D29-D74B-BAC8-002DF12F6166}" srcOrd="0" destOrd="0" presId="urn:microsoft.com/office/officeart/2005/8/layout/lProcess2"/>
    <dgm:cxn modelId="{AA2C795D-BA2A-AB48-BCE7-CD6554A4FC5E}" type="presParOf" srcId="{5993EB81-EC6C-D148-83DA-556D791E66C2}" destId="{0CA2AB85-0DDC-A04A-AD11-DE65018085FC}" srcOrd="0" destOrd="0" presId="urn:microsoft.com/office/officeart/2005/8/layout/lProcess2"/>
    <dgm:cxn modelId="{1806E2E4-4AD0-B44F-AD34-6B06F3E4219B}" type="presParOf" srcId="{0CA2AB85-0DDC-A04A-AD11-DE65018085FC}" destId="{E63067EB-4F1D-B448-9A77-0795A8FA027E}" srcOrd="0" destOrd="0" presId="urn:microsoft.com/office/officeart/2005/8/layout/lProcess2"/>
    <dgm:cxn modelId="{AADDA9BD-25B3-FF4F-A112-38CFDA6BF29F}" type="presParOf" srcId="{0CA2AB85-0DDC-A04A-AD11-DE65018085FC}" destId="{3BBE7FE7-A0EE-9D40-B729-6BAABD4B097C}" srcOrd="1" destOrd="0" presId="urn:microsoft.com/office/officeart/2005/8/layout/lProcess2"/>
    <dgm:cxn modelId="{8D8FE44E-66AD-FF41-8330-B10830F94F49}" type="presParOf" srcId="{0CA2AB85-0DDC-A04A-AD11-DE65018085FC}" destId="{98BDAFEC-55F5-3541-8E60-8057A01BE74C}" srcOrd="2" destOrd="0" presId="urn:microsoft.com/office/officeart/2005/8/layout/lProcess2"/>
    <dgm:cxn modelId="{A31BD8C3-CEBD-7141-866D-549C790FB1D7}" type="presParOf" srcId="{98BDAFEC-55F5-3541-8E60-8057A01BE74C}" destId="{B6240192-C150-8D42-B729-2EDC6B1D8638}" srcOrd="0" destOrd="0" presId="urn:microsoft.com/office/officeart/2005/8/layout/lProcess2"/>
    <dgm:cxn modelId="{AFF402CC-42EE-1B43-8B1C-568EFD47575D}" type="presParOf" srcId="{B6240192-C150-8D42-B729-2EDC6B1D8638}" destId="{7A4BD44D-6CE4-5347-9FEC-1A3685D77B89}" srcOrd="0" destOrd="0" presId="urn:microsoft.com/office/officeart/2005/8/layout/lProcess2"/>
    <dgm:cxn modelId="{77CF74BD-29E0-534C-8805-E1B189F73338}" type="presParOf" srcId="{B6240192-C150-8D42-B729-2EDC6B1D8638}" destId="{303EA37F-E2A4-E940-BB24-A3C832E7A81A}" srcOrd="1" destOrd="0" presId="urn:microsoft.com/office/officeart/2005/8/layout/lProcess2"/>
    <dgm:cxn modelId="{82F3E4C6-E20D-B64E-91FF-FC8C40F5B822}" type="presParOf" srcId="{B6240192-C150-8D42-B729-2EDC6B1D8638}" destId="{8247C684-645B-1644-B256-E95D7D0B78A4}" srcOrd="2" destOrd="0" presId="urn:microsoft.com/office/officeart/2005/8/layout/lProcess2"/>
    <dgm:cxn modelId="{A1A93291-DB94-A34E-86F0-ABC3F68FB7CD}" type="presParOf" srcId="{5993EB81-EC6C-D148-83DA-556D791E66C2}" destId="{194FA8FB-D3DD-CA43-AB43-0C5E4B0DF63A}" srcOrd="1" destOrd="0" presId="urn:microsoft.com/office/officeart/2005/8/layout/lProcess2"/>
    <dgm:cxn modelId="{DC4FE784-4D30-A34C-9167-21A4C4981450}" type="presParOf" srcId="{5993EB81-EC6C-D148-83DA-556D791E66C2}" destId="{938F4876-B05B-7E47-AA9F-F84483A83CAC}" srcOrd="2" destOrd="0" presId="urn:microsoft.com/office/officeart/2005/8/layout/lProcess2"/>
    <dgm:cxn modelId="{98DC46FA-0385-6A44-AF5B-CEF7D08B510C}" type="presParOf" srcId="{938F4876-B05B-7E47-AA9F-F84483A83CAC}" destId="{9C7D5EC8-2DD1-F448-BA8E-DF12CE942EAF}" srcOrd="0" destOrd="0" presId="urn:microsoft.com/office/officeart/2005/8/layout/lProcess2"/>
    <dgm:cxn modelId="{02783623-0F6C-0F40-B768-1972D34E315A}" type="presParOf" srcId="{938F4876-B05B-7E47-AA9F-F84483A83CAC}" destId="{FA920D83-900A-484E-A74A-9A64CD1F5BCC}" srcOrd="1" destOrd="0" presId="urn:microsoft.com/office/officeart/2005/8/layout/lProcess2"/>
    <dgm:cxn modelId="{804D72AE-CB1B-224E-A922-99D29EEF3221}" type="presParOf" srcId="{938F4876-B05B-7E47-AA9F-F84483A83CAC}" destId="{28D00A57-11CC-CA4C-9590-2A85C5BFE8C3}" srcOrd="2" destOrd="0" presId="urn:microsoft.com/office/officeart/2005/8/layout/lProcess2"/>
    <dgm:cxn modelId="{99126096-3CD2-5E48-8D09-DA6FB13EB8CF}" type="presParOf" srcId="{28D00A57-11CC-CA4C-9590-2A85C5BFE8C3}" destId="{28CF60C6-29EF-CE4A-9A26-1E7A20B54391}" srcOrd="0" destOrd="0" presId="urn:microsoft.com/office/officeart/2005/8/layout/lProcess2"/>
    <dgm:cxn modelId="{ECF0A430-29CB-CB43-B766-A0FE06F0E308}" type="presParOf" srcId="{28CF60C6-29EF-CE4A-9A26-1E7A20B54391}" destId="{42695345-8D29-D74B-BAC8-002DF12F6166}" srcOrd="0" destOrd="0" presId="urn:microsoft.com/office/officeart/2005/8/layout/lProcess2"/>
    <dgm:cxn modelId="{E9B92ED0-84BF-2743-9447-D8AAB3B22844}" type="presParOf" srcId="{28CF60C6-29EF-CE4A-9A26-1E7A20B54391}" destId="{CA485DB6-D912-B94F-B30C-EBC410733541}" srcOrd="1" destOrd="0" presId="urn:microsoft.com/office/officeart/2005/8/layout/lProcess2"/>
    <dgm:cxn modelId="{2BC56DBA-E4AD-8447-8E73-94478FE9F5CB}" type="presParOf" srcId="{28CF60C6-29EF-CE4A-9A26-1E7A20B54391}" destId="{011F6C54-FAC5-8946-9EC9-CB597C7FF91F}" srcOrd="2" destOrd="0" presId="urn:microsoft.com/office/officeart/2005/8/layout/lProcess2"/>
    <dgm:cxn modelId="{387D3E20-5398-B14E-BFD6-B53EDDB50AA0}" type="presParOf" srcId="{5993EB81-EC6C-D148-83DA-556D791E66C2}" destId="{4F7AC969-A476-DE4D-9280-B1F0622805A3}" srcOrd="3" destOrd="0" presId="urn:microsoft.com/office/officeart/2005/8/layout/lProcess2"/>
    <dgm:cxn modelId="{324F1E63-6597-0A43-8FC4-51933FAD2E15}" type="presParOf" srcId="{5993EB81-EC6C-D148-83DA-556D791E66C2}" destId="{492A0DF8-219B-4049-AC9B-91B780821244}" srcOrd="4" destOrd="0" presId="urn:microsoft.com/office/officeart/2005/8/layout/lProcess2"/>
    <dgm:cxn modelId="{A95E0220-1409-A746-AD8A-65CF697F49BE}" type="presParOf" srcId="{492A0DF8-219B-4049-AC9B-91B780821244}" destId="{9BCA6787-FFE4-7C46-8C53-C6D43EFE6024}" srcOrd="0" destOrd="0" presId="urn:microsoft.com/office/officeart/2005/8/layout/lProcess2"/>
    <dgm:cxn modelId="{D351CD97-4AAC-B64C-A541-91D12FA59259}" type="presParOf" srcId="{492A0DF8-219B-4049-AC9B-91B780821244}" destId="{DACAC101-4F05-B54B-9300-160835F2A243}" srcOrd="1" destOrd="0" presId="urn:microsoft.com/office/officeart/2005/8/layout/lProcess2"/>
    <dgm:cxn modelId="{C548AE86-E886-824E-BBDA-B1B14F46A9F0}" type="presParOf" srcId="{492A0DF8-219B-4049-AC9B-91B780821244}" destId="{FA4B6A31-EF27-144F-A3D0-DC376EDC0BF5}" srcOrd="2" destOrd="0" presId="urn:microsoft.com/office/officeart/2005/8/layout/lProcess2"/>
    <dgm:cxn modelId="{63C1E76D-026E-A24D-B06F-DFB19A014B65}" type="presParOf" srcId="{FA4B6A31-EF27-144F-A3D0-DC376EDC0BF5}" destId="{D59D8ABA-ABD1-4845-BAE7-F68B568A72D3}" srcOrd="0" destOrd="0" presId="urn:microsoft.com/office/officeart/2005/8/layout/lProcess2"/>
    <dgm:cxn modelId="{68A20209-170D-7F4B-B6FA-18F482D65614}" type="presParOf" srcId="{D59D8ABA-ABD1-4845-BAE7-F68B568A72D3}" destId="{A3BBF5FA-65ED-2349-816D-13B311289DA7}"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46D6E17-B7BF-824C-BE29-4AD007472F5D}" type="doc">
      <dgm:prSet loTypeId="urn:microsoft.com/office/officeart/2005/8/layout/default#4" loCatId="" qsTypeId="urn:microsoft.com/office/officeart/2005/8/quickstyle/simple4" qsCatId="simple" csTypeId="urn:microsoft.com/office/officeart/2005/8/colors/accent1_2" csCatId="accent1"/>
      <dgm:spPr/>
      <dgm:t>
        <a:bodyPr/>
        <a:lstStyle/>
        <a:p>
          <a:endParaRPr lang="en-US"/>
        </a:p>
      </dgm:t>
    </dgm:pt>
    <dgm:pt modelId="{D70BF98C-B50C-8643-A6AE-024963950E57}">
      <dgm:prSet/>
      <dgm:spPr/>
      <dgm:t>
        <a:bodyPr/>
        <a:lstStyle/>
        <a:p>
          <a:pPr rtl="0"/>
          <a:r>
            <a:rPr lang="en-US" dirty="0">
              <a:latin typeface="Arial" panose="020B0604020202020204" pitchFamily="34" charset="0"/>
              <a:cs typeface="Arial" panose="020B0604020202020204" pitchFamily="34" charset="0"/>
            </a:rPr>
            <a:t>Economy of mechanism</a:t>
          </a:r>
        </a:p>
      </dgm:t>
    </dgm:pt>
    <dgm:pt modelId="{B7127C50-F331-184E-835D-72F891EDEF0F}" type="parTrans" cxnId="{071EEA43-F1B2-2843-A3DC-2604B6BAB479}">
      <dgm:prSet/>
      <dgm:spPr/>
      <dgm:t>
        <a:bodyPr/>
        <a:lstStyle/>
        <a:p>
          <a:endParaRPr lang="en-US">
            <a:latin typeface="Arial" panose="020B0604020202020204" pitchFamily="34" charset="0"/>
            <a:cs typeface="Arial" panose="020B0604020202020204" pitchFamily="34" charset="0"/>
          </a:endParaRPr>
        </a:p>
      </dgm:t>
    </dgm:pt>
    <dgm:pt modelId="{F16824DC-C98E-EF4A-907A-1DCD4F59A0C4}" type="sibTrans" cxnId="{071EEA43-F1B2-2843-A3DC-2604B6BAB479}">
      <dgm:prSet/>
      <dgm:spPr/>
      <dgm:t>
        <a:bodyPr/>
        <a:lstStyle/>
        <a:p>
          <a:endParaRPr lang="en-US">
            <a:latin typeface="Arial" panose="020B0604020202020204" pitchFamily="34" charset="0"/>
            <a:cs typeface="Arial" panose="020B0604020202020204" pitchFamily="34" charset="0"/>
          </a:endParaRPr>
        </a:p>
      </dgm:t>
    </dgm:pt>
    <dgm:pt modelId="{1F16926E-2AD8-A549-A6D5-91BF2B4572FC}">
      <dgm:prSet/>
      <dgm:spPr/>
      <dgm:t>
        <a:bodyPr/>
        <a:lstStyle/>
        <a:p>
          <a:pPr rtl="0"/>
          <a:r>
            <a:rPr lang="en-US" dirty="0">
              <a:latin typeface="Arial" panose="020B0604020202020204" pitchFamily="34" charset="0"/>
              <a:cs typeface="Arial" panose="020B0604020202020204" pitchFamily="34" charset="0"/>
            </a:rPr>
            <a:t>Fail-safe defaults</a:t>
          </a:r>
        </a:p>
      </dgm:t>
    </dgm:pt>
    <dgm:pt modelId="{51FAF59D-A444-4743-95BB-43B6DFCA9FB0}" type="parTrans" cxnId="{773E4086-224D-AF41-9E76-E801CA283E94}">
      <dgm:prSet/>
      <dgm:spPr/>
      <dgm:t>
        <a:bodyPr/>
        <a:lstStyle/>
        <a:p>
          <a:endParaRPr lang="en-US">
            <a:latin typeface="Arial" panose="020B0604020202020204" pitchFamily="34" charset="0"/>
            <a:cs typeface="Arial" panose="020B0604020202020204" pitchFamily="34" charset="0"/>
          </a:endParaRPr>
        </a:p>
      </dgm:t>
    </dgm:pt>
    <dgm:pt modelId="{D3A76C85-B9CF-0942-9A89-6988700FFFDC}" type="sibTrans" cxnId="{773E4086-224D-AF41-9E76-E801CA283E94}">
      <dgm:prSet/>
      <dgm:spPr/>
      <dgm:t>
        <a:bodyPr/>
        <a:lstStyle/>
        <a:p>
          <a:endParaRPr lang="en-US">
            <a:latin typeface="Arial" panose="020B0604020202020204" pitchFamily="34" charset="0"/>
            <a:cs typeface="Arial" panose="020B0604020202020204" pitchFamily="34" charset="0"/>
          </a:endParaRPr>
        </a:p>
      </dgm:t>
    </dgm:pt>
    <dgm:pt modelId="{DD20A86B-98BE-364D-937D-4435E8EC949D}">
      <dgm:prSet/>
      <dgm:spPr/>
      <dgm:t>
        <a:bodyPr/>
        <a:lstStyle/>
        <a:p>
          <a:pPr rtl="0"/>
          <a:r>
            <a:rPr lang="en-US" dirty="0">
              <a:latin typeface="Arial" panose="020B0604020202020204" pitchFamily="34" charset="0"/>
              <a:cs typeface="Arial" panose="020B0604020202020204" pitchFamily="34" charset="0"/>
            </a:rPr>
            <a:t>Complete mediation</a:t>
          </a:r>
        </a:p>
      </dgm:t>
    </dgm:pt>
    <dgm:pt modelId="{72AF8F47-894A-3B4C-B1FE-F23743C333FE}" type="parTrans" cxnId="{AB5BE5EB-27E3-BD40-B5D5-42A1F81FE672}">
      <dgm:prSet/>
      <dgm:spPr/>
      <dgm:t>
        <a:bodyPr/>
        <a:lstStyle/>
        <a:p>
          <a:endParaRPr lang="en-US">
            <a:latin typeface="Arial" panose="020B0604020202020204" pitchFamily="34" charset="0"/>
            <a:cs typeface="Arial" panose="020B0604020202020204" pitchFamily="34" charset="0"/>
          </a:endParaRPr>
        </a:p>
      </dgm:t>
    </dgm:pt>
    <dgm:pt modelId="{CD716090-B86A-8B41-ACA6-ED7CE391EEFC}" type="sibTrans" cxnId="{AB5BE5EB-27E3-BD40-B5D5-42A1F81FE672}">
      <dgm:prSet/>
      <dgm:spPr/>
      <dgm:t>
        <a:bodyPr/>
        <a:lstStyle/>
        <a:p>
          <a:endParaRPr lang="en-US">
            <a:latin typeface="Arial" panose="020B0604020202020204" pitchFamily="34" charset="0"/>
            <a:cs typeface="Arial" panose="020B0604020202020204" pitchFamily="34" charset="0"/>
          </a:endParaRPr>
        </a:p>
      </dgm:t>
    </dgm:pt>
    <dgm:pt modelId="{4CA6C604-282D-1344-B38C-CFBCE0073494}">
      <dgm:prSet/>
      <dgm:spPr/>
      <dgm:t>
        <a:bodyPr/>
        <a:lstStyle/>
        <a:p>
          <a:pPr rtl="0"/>
          <a:r>
            <a:rPr lang="en-US" dirty="0">
              <a:latin typeface="Arial" panose="020B0604020202020204" pitchFamily="34" charset="0"/>
              <a:cs typeface="Arial" panose="020B0604020202020204" pitchFamily="34" charset="0"/>
            </a:rPr>
            <a:t>Open design</a:t>
          </a:r>
        </a:p>
      </dgm:t>
    </dgm:pt>
    <dgm:pt modelId="{24B11E8E-8C34-2446-99C8-EA8A4E787C25}" type="parTrans" cxnId="{DD60D886-6ED6-E640-9E1A-567A2512B7F7}">
      <dgm:prSet/>
      <dgm:spPr/>
      <dgm:t>
        <a:bodyPr/>
        <a:lstStyle/>
        <a:p>
          <a:endParaRPr lang="en-US">
            <a:latin typeface="Arial" panose="020B0604020202020204" pitchFamily="34" charset="0"/>
            <a:cs typeface="Arial" panose="020B0604020202020204" pitchFamily="34" charset="0"/>
          </a:endParaRPr>
        </a:p>
      </dgm:t>
    </dgm:pt>
    <dgm:pt modelId="{4CA76AE7-1E8F-8D4F-B12E-2D3E115A2B0F}" type="sibTrans" cxnId="{DD60D886-6ED6-E640-9E1A-567A2512B7F7}">
      <dgm:prSet/>
      <dgm:spPr/>
      <dgm:t>
        <a:bodyPr/>
        <a:lstStyle/>
        <a:p>
          <a:endParaRPr lang="en-US">
            <a:latin typeface="Arial" panose="020B0604020202020204" pitchFamily="34" charset="0"/>
            <a:cs typeface="Arial" panose="020B0604020202020204" pitchFamily="34" charset="0"/>
          </a:endParaRPr>
        </a:p>
      </dgm:t>
    </dgm:pt>
    <dgm:pt modelId="{08CD168A-C0F8-8949-8DC7-46CF45D67DE9}">
      <dgm:prSet/>
      <dgm:spPr/>
      <dgm:t>
        <a:bodyPr/>
        <a:lstStyle/>
        <a:p>
          <a:pPr rtl="0"/>
          <a:r>
            <a:rPr lang="en-US" dirty="0">
              <a:latin typeface="Arial" panose="020B0604020202020204" pitchFamily="34" charset="0"/>
              <a:cs typeface="Arial" panose="020B0604020202020204" pitchFamily="34" charset="0"/>
            </a:rPr>
            <a:t>Separation of privilege</a:t>
          </a:r>
        </a:p>
      </dgm:t>
    </dgm:pt>
    <dgm:pt modelId="{4548DE09-9190-364E-ABB7-BC99D61D726E}" type="parTrans" cxnId="{AC38D258-CDFF-254A-88D9-18C87C679859}">
      <dgm:prSet/>
      <dgm:spPr/>
      <dgm:t>
        <a:bodyPr/>
        <a:lstStyle/>
        <a:p>
          <a:endParaRPr lang="en-US">
            <a:latin typeface="Arial" panose="020B0604020202020204" pitchFamily="34" charset="0"/>
            <a:cs typeface="Arial" panose="020B0604020202020204" pitchFamily="34" charset="0"/>
          </a:endParaRPr>
        </a:p>
      </dgm:t>
    </dgm:pt>
    <dgm:pt modelId="{5E5C19E1-63AE-6440-83FA-80083C77A908}" type="sibTrans" cxnId="{AC38D258-CDFF-254A-88D9-18C87C679859}">
      <dgm:prSet/>
      <dgm:spPr/>
      <dgm:t>
        <a:bodyPr/>
        <a:lstStyle/>
        <a:p>
          <a:endParaRPr lang="en-US">
            <a:latin typeface="Arial" panose="020B0604020202020204" pitchFamily="34" charset="0"/>
            <a:cs typeface="Arial" panose="020B0604020202020204" pitchFamily="34" charset="0"/>
          </a:endParaRPr>
        </a:p>
      </dgm:t>
    </dgm:pt>
    <dgm:pt modelId="{E567E81F-14C7-814B-B26D-941B1D656AAC}">
      <dgm:prSet/>
      <dgm:spPr/>
      <dgm:t>
        <a:bodyPr/>
        <a:lstStyle/>
        <a:p>
          <a:pPr rtl="0"/>
          <a:r>
            <a:rPr lang="en-US" dirty="0">
              <a:latin typeface="Arial" panose="020B0604020202020204" pitchFamily="34" charset="0"/>
              <a:cs typeface="Arial" panose="020B0604020202020204" pitchFamily="34" charset="0"/>
            </a:rPr>
            <a:t>Least privilege</a:t>
          </a:r>
        </a:p>
      </dgm:t>
    </dgm:pt>
    <dgm:pt modelId="{9211E4CB-3D5E-A542-B8F7-95472A846D91}" type="parTrans" cxnId="{6946F5CD-D941-E847-A70A-7D0E47603300}">
      <dgm:prSet/>
      <dgm:spPr/>
      <dgm:t>
        <a:bodyPr/>
        <a:lstStyle/>
        <a:p>
          <a:endParaRPr lang="en-US">
            <a:latin typeface="Arial" panose="020B0604020202020204" pitchFamily="34" charset="0"/>
            <a:cs typeface="Arial" panose="020B0604020202020204" pitchFamily="34" charset="0"/>
          </a:endParaRPr>
        </a:p>
      </dgm:t>
    </dgm:pt>
    <dgm:pt modelId="{B0AF1F4C-3C3A-5544-97EE-D72F635696FF}" type="sibTrans" cxnId="{6946F5CD-D941-E847-A70A-7D0E47603300}">
      <dgm:prSet/>
      <dgm:spPr/>
      <dgm:t>
        <a:bodyPr/>
        <a:lstStyle/>
        <a:p>
          <a:endParaRPr lang="en-US">
            <a:latin typeface="Arial" panose="020B0604020202020204" pitchFamily="34" charset="0"/>
            <a:cs typeface="Arial" panose="020B0604020202020204" pitchFamily="34" charset="0"/>
          </a:endParaRPr>
        </a:p>
      </dgm:t>
    </dgm:pt>
    <dgm:pt modelId="{E096D36D-AD98-F845-A537-D72E9A9C9916}">
      <dgm:prSet/>
      <dgm:spPr/>
      <dgm:t>
        <a:bodyPr/>
        <a:lstStyle/>
        <a:p>
          <a:pPr rtl="0"/>
          <a:r>
            <a:rPr lang="en-US" dirty="0">
              <a:latin typeface="Arial" panose="020B0604020202020204" pitchFamily="34" charset="0"/>
              <a:cs typeface="Arial" panose="020B0604020202020204" pitchFamily="34" charset="0"/>
            </a:rPr>
            <a:t>Least common mechanism</a:t>
          </a:r>
        </a:p>
      </dgm:t>
    </dgm:pt>
    <dgm:pt modelId="{130B5AA2-3795-B943-AF55-5B4C5AEDB64E}" type="parTrans" cxnId="{C0E17A79-0477-D743-AE34-D689E355BE02}">
      <dgm:prSet/>
      <dgm:spPr/>
      <dgm:t>
        <a:bodyPr/>
        <a:lstStyle/>
        <a:p>
          <a:endParaRPr lang="en-US">
            <a:latin typeface="Arial" panose="020B0604020202020204" pitchFamily="34" charset="0"/>
            <a:cs typeface="Arial" panose="020B0604020202020204" pitchFamily="34" charset="0"/>
          </a:endParaRPr>
        </a:p>
      </dgm:t>
    </dgm:pt>
    <dgm:pt modelId="{08D19ED3-9C50-C644-85B7-C5F7B2F4BC3E}" type="sibTrans" cxnId="{C0E17A79-0477-D743-AE34-D689E355BE02}">
      <dgm:prSet/>
      <dgm:spPr/>
      <dgm:t>
        <a:bodyPr/>
        <a:lstStyle/>
        <a:p>
          <a:endParaRPr lang="en-US">
            <a:latin typeface="Arial" panose="020B0604020202020204" pitchFamily="34" charset="0"/>
            <a:cs typeface="Arial" panose="020B0604020202020204" pitchFamily="34" charset="0"/>
          </a:endParaRPr>
        </a:p>
      </dgm:t>
    </dgm:pt>
    <dgm:pt modelId="{62F226FD-328D-104F-882C-20434A601B96}">
      <dgm:prSet/>
      <dgm:spPr/>
      <dgm:t>
        <a:bodyPr/>
        <a:lstStyle/>
        <a:p>
          <a:pPr rtl="0"/>
          <a:r>
            <a:rPr lang="en-US" dirty="0">
              <a:latin typeface="Arial" panose="020B0604020202020204" pitchFamily="34" charset="0"/>
              <a:cs typeface="Arial" panose="020B0604020202020204" pitchFamily="34" charset="0"/>
            </a:rPr>
            <a:t>Psychological acceptability</a:t>
          </a:r>
        </a:p>
      </dgm:t>
    </dgm:pt>
    <dgm:pt modelId="{CE850696-1DE7-8948-BC47-DEE8B6096C41}" type="parTrans" cxnId="{4010ECDA-595A-FF40-B1D5-78F769B255BA}">
      <dgm:prSet/>
      <dgm:spPr/>
      <dgm:t>
        <a:bodyPr/>
        <a:lstStyle/>
        <a:p>
          <a:endParaRPr lang="en-US">
            <a:latin typeface="Arial" panose="020B0604020202020204" pitchFamily="34" charset="0"/>
            <a:cs typeface="Arial" panose="020B0604020202020204" pitchFamily="34" charset="0"/>
          </a:endParaRPr>
        </a:p>
      </dgm:t>
    </dgm:pt>
    <dgm:pt modelId="{D7155151-D173-1B42-8366-B5D905A6890C}" type="sibTrans" cxnId="{4010ECDA-595A-FF40-B1D5-78F769B255BA}">
      <dgm:prSet/>
      <dgm:spPr/>
      <dgm:t>
        <a:bodyPr/>
        <a:lstStyle/>
        <a:p>
          <a:endParaRPr lang="en-US">
            <a:latin typeface="Arial" panose="020B0604020202020204" pitchFamily="34" charset="0"/>
            <a:cs typeface="Arial" panose="020B0604020202020204" pitchFamily="34" charset="0"/>
          </a:endParaRPr>
        </a:p>
      </dgm:t>
    </dgm:pt>
    <dgm:pt modelId="{C29F8BDF-F95A-134C-B394-16C21D92D78D}">
      <dgm:prSet/>
      <dgm:spPr/>
      <dgm:t>
        <a:bodyPr/>
        <a:lstStyle/>
        <a:p>
          <a:pPr rtl="0"/>
          <a:r>
            <a:rPr lang="en-US" dirty="0">
              <a:latin typeface="Arial" panose="020B0604020202020204" pitchFamily="34" charset="0"/>
              <a:cs typeface="Arial" panose="020B0604020202020204" pitchFamily="34" charset="0"/>
            </a:rPr>
            <a:t>Isolation</a:t>
          </a:r>
        </a:p>
      </dgm:t>
    </dgm:pt>
    <dgm:pt modelId="{78FC66A3-CDB6-D54E-BA04-330A84832959}" type="parTrans" cxnId="{899F58F0-ABF9-6845-8573-5327AFAD9D27}">
      <dgm:prSet/>
      <dgm:spPr/>
      <dgm:t>
        <a:bodyPr/>
        <a:lstStyle/>
        <a:p>
          <a:endParaRPr lang="en-US">
            <a:latin typeface="Arial" panose="020B0604020202020204" pitchFamily="34" charset="0"/>
            <a:cs typeface="Arial" panose="020B0604020202020204" pitchFamily="34" charset="0"/>
          </a:endParaRPr>
        </a:p>
      </dgm:t>
    </dgm:pt>
    <dgm:pt modelId="{CD4468C9-9F52-BD45-9A59-128F3131B969}" type="sibTrans" cxnId="{899F58F0-ABF9-6845-8573-5327AFAD9D27}">
      <dgm:prSet/>
      <dgm:spPr/>
      <dgm:t>
        <a:bodyPr/>
        <a:lstStyle/>
        <a:p>
          <a:endParaRPr lang="en-US">
            <a:latin typeface="Arial" panose="020B0604020202020204" pitchFamily="34" charset="0"/>
            <a:cs typeface="Arial" panose="020B0604020202020204" pitchFamily="34" charset="0"/>
          </a:endParaRPr>
        </a:p>
      </dgm:t>
    </dgm:pt>
    <dgm:pt modelId="{D4320D30-4FE2-C249-84DB-8F8BFA9A1BD9}">
      <dgm:prSet/>
      <dgm:spPr/>
      <dgm:t>
        <a:bodyPr/>
        <a:lstStyle/>
        <a:p>
          <a:pPr rtl="0"/>
          <a:r>
            <a:rPr lang="en-US" dirty="0">
              <a:latin typeface="Arial" panose="020B0604020202020204" pitchFamily="34" charset="0"/>
              <a:cs typeface="Arial" panose="020B0604020202020204" pitchFamily="34" charset="0"/>
            </a:rPr>
            <a:t>Encapsulation</a:t>
          </a:r>
        </a:p>
      </dgm:t>
    </dgm:pt>
    <dgm:pt modelId="{78D17913-4DDB-2945-955C-00FCF4D15E87}" type="parTrans" cxnId="{0B0A47DA-7DC7-CD40-8FE8-1D70DE74F3BC}">
      <dgm:prSet/>
      <dgm:spPr/>
      <dgm:t>
        <a:bodyPr/>
        <a:lstStyle/>
        <a:p>
          <a:endParaRPr lang="en-US">
            <a:latin typeface="Arial" panose="020B0604020202020204" pitchFamily="34" charset="0"/>
            <a:cs typeface="Arial" panose="020B0604020202020204" pitchFamily="34" charset="0"/>
          </a:endParaRPr>
        </a:p>
      </dgm:t>
    </dgm:pt>
    <dgm:pt modelId="{C8CCA590-7D40-4E4A-89DB-9795285B4113}" type="sibTrans" cxnId="{0B0A47DA-7DC7-CD40-8FE8-1D70DE74F3BC}">
      <dgm:prSet/>
      <dgm:spPr/>
      <dgm:t>
        <a:bodyPr/>
        <a:lstStyle/>
        <a:p>
          <a:endParaRPr lang="en-US">
            <a:latin typeface="Arial" panose="020B0604020202020204" pitchFamily="34" charset="0"/>
            <a:cs typeface="Arial" panose="020B0604020202020204" pitchFamily="34" charset="0"/>
          </a:endParaRPr>
        </a:p>
      </dgm:t>
    </dgm:pt>
    <dgm:pt modelId="{13885327-A068-D148-94E8-318EBCB4FCDA}">
      <dgm:prSet/>
      <dgm:spPr/>
      <dgm:t>
        <a:bodyPr/>
        <a:lstStyle/>
        <a:p>
          <a:pPr rtl="0"/>
          <a:r>
            <a:rPr lang="en-US" dirty="0">
              <a:latin typeface="Arial" panose="020B0604020202020204" pitchFamily="34" charset="0"/>
              <a:cs typeface="Arial" panose="020B0604020202020204" pitchFamily="34" charset="0"/>
            </a:rPr>
            <a:t>Modularity</a:t>
          </a:r>
        </a:p>
      </dgm:t>
    </dgm:pt>
    <dgm:pt modelId="{AF9FC8F9-44C6-184B-A09C-6A888E043193}" type="parTrans" cxnId="{6A0E49EF-9AC9-044C-92D9-5033947F2361}">
      <dgm:prSet/>
      <dgm:spPr/>
      <dgm:t>
        <a:bodyPr/>
        <a:lstStyle/>
        <a:p>
          <a:endParaRPr lang="en-US">
            <a:latin typeface="Arial" panose="020B0604020202020204" pitchFamily="34" charset="0"/>
            <a:cs typeface="Arial" panose="020B0604020202020204" pitchFamily="34" charset="0"/>
          </a:endParaRPr>
        </a:p>
      </dgm:t>
    </dgm:pt>
    <dgm:pt modelId="{9CB3F203-E4CB-894F-9EAF-D99AC14E4DE1}" type="sibTrans" cxnId="{6A0E49EF-9AC9-044C-92D9-5033947F2361}">
      <dgm:prSet/>
      <dgm:spPr/>
      <dgm:t>
        <a:bodyPr/>
        <a:lstStyle/>
        <a:p>
          <a:endParaRPr lang="en-US">
            <a:latin typeface="Arial" panose="020B0604020202020204" pitchFamily="34" charset="0"/>
            <a:cs typeface="Arial" panose="020B0604020202020204" pitchFamily="34" charset="0"/>
          </a:endParaRPr>
        </a:p>
      </dgm:t>
    </dgm:pt>
    <dgm:pt modelId="{1D1798C6-686E-2F41-A11B-059C01E3378D}">
      <dgm:prSet/>
      <dgm:spPr/>
      <dgm:t>
        <a:bodyPr/>
        <a:lstStyle/>
        <a:p>
          <a:pPr rtl="0"/>
          <a:r>
            <a:rPr lang="en-US" dirty="0">
              <a:latin typeface="Arial" panose="020B0604020202020204" pitchFamily="34" charset="0"/>
              <a:cs typeface="Arial" panose="020B0604020202020204" pitchFamily="34" charset="0"/>
            </a:rPr>
            <a:t>Layering</a:t>
          </a:r>
        </a:p>
      </dgm:t>
    </dgm:pt>
    <dgm:pt modelId="{37169BED-DCEC-C44D-9503-08C31153DBBA}" type="parTrans" cxnId="{28149F58-367B-BE48-BE9F-2563216F3183}">
      <dgm:prSet/>
      <dgm:spPr/>
      <dgm:t>
        <a:bodyPr/>
        <a:lstStyle/>
        <a:p>
          <a:endParaRPr lang="en-US">
            <a:latin typeface="Arial" panose="020B0604020202020204" pitchFamily="34" charset="0"/>
            <a:cs typeface="Arial" panose="020B0604020202020204" pitchFamily="34" charset="0"/>
          </a:endParaRPr>
        </a:p>
      </dgm:t>
    </dgm:pt>
    <dgm:pt modelId="{7A0ABA1C-482F-7D48-8D2B-50C7BDD03E1F}" type="sibTrans" cxnId="{28149F58-367B-BE48-BE9F-2563216F3183}">
      <dgm:prSet/>
      <dgm:spPr/>
      <dgm:t>
        <a:bodyPr/>
        <a:lstStyle/>
        <a:p>
          <a:endParaRPr lang="en-US">
            <a:latin typeface="Arial" panose="020B0604020202020204" pitchFamily="34" charset="0"/>
            <a:cs typeface="Arial" panose="020B0604020202020204" pitchFamily="34" charset="0"/>
          </a:endParaRPr>
        </a:p>
      </dgm:t>
    </dgm:pt>
    <dgm:pt modelId="{5A3EAC2E-6D1D-A24A-854F-4D6F7DC3147D}">
      <dgm:prSet/>
      <dgm:spPr/>
      <dgm:t>
        <a:bodyPr/>
        <a:lstStyle/>
        <a:p>
          <a:pPr rtl="0"/>
          <a:r>
            <a:rPr lang="en-US" dirty="0">
              <a:latin typeface="Arial" panose="020B0604020202020204" pitchFamily="34" charset="0"/>
              <a:cs typeface="Arial" panose="020B0604020202020204" pitchFamily="34" charset="0"/>
            </a:rPr>
            <a:t>Least astonishment</a:t>
          </a:r>
        </a:p>
      </dgm:t>
    </dgm:pt>
    <dgm:pt modelId="{17B5ADC4-E5DD-F144-830E-818164355CC5}" type="parTrans" cxnId="{F6105177-E119-104E-B7AE-6B1A7ED04DE0}">
      <dgm:prSet/>
      <dgm:spPr/>
      <dgm:t>
        <a:bodyPr/>
        <a:lstStyle/>
        <a:p>
          <a:endParaRPr lang="en-US">
            <a:latin typeface="Arial" panose="020B0604020202020204" pitchFamily="34" charset="0"/>
            <a:cs typeface="Arial" panose="020B0604020202020204" pitchFamily="34" charset="0"/>
          </a:endParaRPr>
        </a:p>
      </dgm:t>
    </dgm:pt>
    <dgm:pt modelId="{91872233-225E-3C47-9AF8-A58AB197D25C}" type="sibTrans" cxnId="{F6105177-E119-104E-B7AE-6B1A7ED04DE0}">
      <dgm:prSet/>
      <dgm:spPr/>
      <dgm:t>
        <a:bodyPr/>
        <a:lstStyle/>
        <a:p>
          <a:endParaRPr lang="en-US">
            <a:latin typeface="Arial" panose="020B0604020202020204" pitchFamily="34" charset="0"/>
            <a:cs typeface="Arial" panose="020B0604020202020204" pitchFamily="34" charset="0"/>
          </a:endParaRPr>
        </a:p>
      </dgm:t>
    </dgm:pt>
    <dgm:pt modelId="{C8E2AC23-C7B3-C249-AD66-9F942D776EAB}" type="pres">
      <dgm:prSet presAssocID="{A46D6E17-B7BF-824C-BE29-4AD007472F5D}" presName="diagram" presStyleCnt="0">
        <dgm:presLayoutVars>
          <dgm:dir/>
          <dgm:resizeHandles val="exact"/>
        </dgm:presLayoutVars>
      </dgm:prSet>
      <dgm:spPr/>
    </dgm:pt>
    <dgm:pt modelId="{611726A8-9358-0A43-B76F-85F36DACEEE9}" type="pres">
      <dgm:prSet presAssocID="{D70BF98C-B50C-8643-A6AE-024963950E57}" presName="node" presStyleLbl="node1" presStyleIdx="0" presStyleCnt="13">
        <dgm:presLayoutVars>
          <dgm:bulletEnabled val="1"/>
        </dgm:presLayoutVars>
      </dgm:prSet>
      <dgm:spPr/>
    </dgm:pt>
    <dgm:pt modelId="{981C0EFF-F74A-2644-97DA-0495C84F7C98}" type="pres">
      <dgm:prSet presAssocID="{F16824DC-C98E-EF4A-907A-1DCD4F59A0C4}" presName="sibTrans" presStyleCnt="0"/>
      <dgm:spPr/>
    </dgm:pt>
    <dgm:pt modelId="{261B0E67-5798-3B48-AF5D-FF04DD1FC352}" type="pres">
      <dgm:prSet presAssocID="{1F16926E-2AD8-A549-A6D5-91BF2B4572FC}" presName="node" presStyleLbl="node1" presStyleIdx="1" presStyleCnt="13">
        <dgm:presLayoutVars>
          <dgm:bulletEnabled val="1"/>
        </dgm:presLayoutVars>
      </dgm:prSet>
      <dgm:spPr/>
    </dgm:pt>
    <dgm:pt modelId="{48E7AE40-0395-5043-A155-81CC05CD3312}" type="pres">
      <dgm:prSet presAssocID="{D3A76C85-B9CF-0942-9A89-6988700FFFDC}" presName="sibTrans" presStyleCnt="0"/>
      <dgm:spPr/>
    </dgm:pt>
    <dgm:pt modelId="{60F9DFD1-BC1F-7249-8C63-F30D0A764E7F}" type="pres">
      <dgm:prSet presAssocID="{DD20A86B-98BE-364D-937D-4435E8EC949D}" presName="node" presStyleLbl="node1" presStyleIdx="2" presStyleCnt="13">
        <dgm:presLayoutVars>
          <dgm:bulletEnabled val="1"/>
        </dgm:presLayoutVars>
      </dgm:prSet>
      <dgm:spPr/>
    </dgm:pt>
    <dgm:pt modelId="{B8262A66-83F5-0E41-853E-18D3ED8FB09E}" type="pres">
      <dgm:prSet presAssocID="{CD716090-B86A-8B41-ACA6-ED7CE391EEFC}" presName="sibTrans" presStyleCnt="0"/>
      <dgm:spPr/>
    </dgm:pt>
    <dgm:pt modelId="{8AB866F8-93B3-154E-8C5A-E2CEC0C96E62}" type="pres">
      <dgm:prSet presAssocID="{4CA6C604-282D-1344-B38C-CFBCE0073494}" presName="node" presStyleLbl="node1" presStyleIdx="3" presStyleCnt="13">
        <dgm:presLayoutVars>
          <dgm:bulletEnabled val="1"/>
        </dgm:presLayoutVars>
      </dgm:prSet>
      <dgm:spPr/>
    </dgm:pt>
    <dgm:pt modelId="{870DB162-7F2C-674B-A98A-9E95C1C0E170}" type="pres">
      <dgm:prSet presAssocID="{4CA76AE7-1E8F-8D4F-B12E-2D3E115A2B0F}" presName="sibTrans" presStyleCnt="0"/>
      <dgm:spPr/>
    </dgm:pt>
    <dgm:pt modelId="{AECCD729-44C3-8B48-8C82-1997BFB2D633}" type="pres">
      <dgm:prSet presAssocID="{08CD168A-C0F8-8949-8DC7-46CF45D67DE9}" presName="node" presStyleLbl="node1" presStyleIdx="4" presStyleCnt="13">
        <dgm:presLayoutVars>
          <dgm:bulletEnabled val="1"/>
        </dgm:presLayoutVars>
      </dgm:prSet>
      <dgm:spPr/>
    </dgm:pt>
    <dgm:pt modelId="{70E0C6EE-8545-6242-AD24-6323E5042AB9}" type="pres">
      <dgm:prSet presAssocID="{5E5C19E1-63AE-6440-83FA-80083C77A908}" presName="sibTrans" presStyleCnt="0"/>
      <dgm:spPr/>
    </dgm:pt>
    <dgm:pt modelId="{34FB9B6E-2E7E-9245-9EF2-80839558FCD6}" type="pres">
      <dgm:prSet presAssocID="{E567E81F-14C7-814B-B26D-941B1D656AAC}" presName="node" presStyleLbl="node1" presStyleIdx="5" presStyleCnt="13">
        <dgm:presLayoutVars>
          <dgm:bulletEnabled val="1"/>
        </dgm:presLayoutVars>
      </dgm:prSet>
      <dgm:spPr/>
    </dgm:pt>
    <dgm:pt modelId="{51DC2897-DF0E-1A4B-9515-E652658A5D3F}" type="pres">
      <dgm:prSet presAssocID="{B0AF1F4C-3C3A-5544-97EE-D72F635696FF}" presName="sibTrans" presStyleCnt="0"/>
      <dgm:spPr/>
    </dgm:pt>
    <dgm:pt modelId="{52F98AC9-0F89-2D48-8798-491414A693F6}" type="pres">
      <dgm:prSet presAssocID="{E096D36D-AD98-F845-A537-D72E9A9C9916}" presName="node" presStyleLbl="node1" presStyleIdx="6" presStyleCnt="13">
        <dgm:presLayoutVars>
          <dgm:bulletEnabled val="1"/>
        </dgm:presLayoutVars>
      </dgm:prSet>
      <dgm:spPr/>
    </dgm:pt>
    <dgm:pt modelId="{1632DD23-F776-F04D-A6CF-077EB73C65B9}" type="pres">
      <dgm:prSet presAssocID="{08D19ED3-9C50-C644-85B7-C5F7B2F4BC3E}" presName="sibTrans" presStyleCnt="0"/>
      <dgm:spPr/>
    </dgm:pt>
    <dgm:pt modelId="{E9792A33-4CAF-9044-A048-AEAEBD48F3B0}" type="pres">
      <dgm:prSet presAssocID="{62F226FD-328D-104F-882C-20434A601B96}" presName="node" presStyleLbl="node1" presStyleIdx="7" presStyleCnt="13">
        <dgm:presLayoutVars>
          <dgm:bulletEnabled val="1"/>
        </dgm:presLayoutVars>
      </dgm:prSet>
      <dgm:spPr/>
    </dgm:pt>
    <dgm:pt modelId="{99E131A6-36BB-5742-A795-B9243A361775}" type="pres">
      <dgm:prSet presAssocID="{D7155151-D173-1B42-8366-B5D905A6890C}" presName="sibTrans" presStyleCnt="0"/>
      <dgm:spPr/>
    </dgm:pt>
    <dgm:pt modelId="{7474431D-58B3-DF42-926D-B237B2FCDD16}" type="pres">
      <dgm:prSet presAssocID="{C29F8BDF-F95A-134C-B394-16C21D92D78D}" presName="node" presStyleLbl="node1" presStyleIdx="8" presStyleCnt="13">
        <dgm:presLayoutVars>
          <dgm:bulletEnabled val="1"/>
        </dgm:presLayoutVars>
      </dgm:prSet>
      <dgm:spPr/>
    </dgm:pt>
    <dgm:pt modelId="{0F51F76E-EE1E-CA43-B1C9-1740F411ADD2}" type="pres">
      <dgm:prSet presAssocID="{CD4468C9-9F52-BD45-9A59-128F3131B969}" presName="sibTrans" presStyleCnt="0"/>
      <dgm:spPr/>
    </dgm:pt>
    <dgm:pt modelId="{B1B04BD5-177B-994C-8DAA-F5E994C1AD6F}" type="pres">
      <dgm:prSet presAssocID="{D4320D30-4FE2-C249-84DB-8F8BFA9A1BD9}" presName="node" presStyleLbl="node1" presStyleIdx="9" presStyleCnt="13">
        <dgm:presLayoutVars>
          <dgm:bulletEnabled val="1"/>
        </dgm:presLayoutVars>
      </dgm:prSet>
      <dgm:spPr/>
    </dgm:pt>
    <dgm:pt modelId="{E799C151-E440-3F4C-AAC9-96A4BE732546}" type="pres">
      <dgm:prSet presAssocID="{C8CCA590-7D40-4E4A-89DB-9795285B4113}" presName="sibTrans" presStyleCnt="0"/>
      <dgm:spPr/>
    </dgm:pt>
    <dgm:pt modelId="{05F9D909-95AF-7842-B1A3-0A90F486004E}" type="pres">
      <dgm:prSet presAssocID="{13885327-A068-D148-94E8-318EBCB4FCDA}" presName="node" presStyleLbl="node1" presStyleIdx="10" presStyleCnt="13">
        <dgm:presLayoutVars>
          <dgm:bulletEnabled val="1"/>
        </dgm:presLayoutVars>
      </dgm:prSet>
      <dgm:spPr/>
    </dgm:pt>
    <dgm:pt modelId="{6A296589-6041-7A4E-B65E-75651202FDA0}" type="pres">
      <dgm:prSet presAssocID="{9CB3F203-E4CB-894F-9EAF-D99AC14E4DE1}" presName="sibTrans" presStyleCnt="0"/>
      <dgm:spPr/>
    </dgm:pt>
    <dgm:pt modelId="{A0B7849D-961F-264D-A5CE-7438B67D1122}" type="pres">
      <dgm:prSet presAssocID="{1D1798C6-686E-2F41-A11B-059C01E3378D}" presName="node" presStyleLbl="node1" presStyleIdx="11" presStyleCnt="13">
        <dgm:presLayoutVars>
          <dgm:bulletEnabled val="1"/>
        </dgm:presLayoutVars>
      </dgm:prSet>
      <dgm:spPr/>
    </dgm:pt>
    <dgm:pt modelId="{3D022356-A7B2-B041-9B9E-FEF3C9C99FFD}" type="pres">
      <dgm:prSet presAssocID="{7A0ABA1C-482F-7D48-8D2B-50C7BDD03E1F}" presName="sibTrans" presStyleCnt="0"/>
      <dgm:spPr/>
    </dgm:pt>
    <dgm:pt modelId="{37004563-4480-D546-AC4C-71146CE2D80C}" type="pres">
      <dgm:prSet presAssocID="{5A3EAC2E-6D1D-A24A-854F-4D6F7DC3147D}" presName="node" presStyleLbl="node1" presStyleIdx="12" presStyleCnt="13" custLinFactX="-64717" custLinFactNeighborX="-100000" custLinFactNeighborY="1961">
        <dgm:presLayoutVars>
          <dgm:bulletEnabled val="1"/>
        </dgm:presLayoutVars>
      </dgm:prSet>
      <dgm:spPr/>
    </dgm:pt>
  </dgm:ptLst>
  <dgm:cxnLst>
    <dgm:cxn modelId="{DEC3EC25-B918-BF46-8EF2-F4A3D6008FD0}" type="presOf" srcId="{1D1798C6-686E-2F41-A11B-059C01E3378D}" destId="{A0B7849D-961F-264D-A5CE-7438B67D1122}" srcOrd="0" destOrd="0" presId="urn:microsoft.com/office/officeart/2005/8/layout/default#4"/>
    <dgm:cxn modelId="{52EAFE25-ED47-5B4E-BE41-6DA356534C6E}" type="presOf" srcId="{DD20A86B-98BE-364D-937D-4435E8EC949D}" destId="{60F9DFD1-BC1F-7249-8C63-F30D0A764E7F}" srcOrd="0" destOrd="0" presId="urn:microsoft.com/office/officeart/2005/8/layout/default#4"/>
    <dgm:cxn modelId="{A0CC2A33-2C50-F146-BDDB-2B0C1DB28172}" type="presOf" srcId="{13885327-A068-D148-94E8-318EBCB4FCDA}" destId="{05F9D909-95AF-7842-B1A3-0A90F486004E}" srcOrd="0" destOrd="0" presId="urn:microsoft.com/office/officeart/2005/8/layout/default#4"/>
    <dgm:cxn modelId="{071EEA43-F1B2-2843-A3DC-2604B6BAB479}" srcId="{A46D6E17-B7BF-824C-BE29-4AD007472F5D}" destId="{D70BF98C-B50C-8643-A6AE-024963950E57}" srcOrd="0" destOrd="0" parTransId="{B7127C50-F331-184E-835D-72F891EDEF0F}" sibTransId="{F16824DC-C98E-EF4A-907A-1DCD4F59A0C4}"/>
    <dgm:cxn modelId="{6C5D004A-C03D-1544-9908-320589761992}" type="presOf" srcId="{D4320D30-4FE2-C249-84DB-8F8BFA9A1BD9}" destId="{B1B04BD5-177B-994C-8DAA-F5E994C1AD6F}" srcOrd="0" destOrd="0" presId="urn:microsoft.com/office/officeart/2005/8/layout/default#4"/>
    <dgm:cxn modelId="{91FF084E-A0C4-2F46-B797-2251593E0381}" type="presOf" srcId="{E096D36D-AD98-F845-A537-D72E9A9C9916}" destId="{52F98AC9-0F89-2D48-8798-491414A693F6}" srcOrd="0" destOrd="0" presId="urn:microsoft.com/office/officeart/2005/8/layout/default#4"/>
    <dgm:cxn modelId="{F349B04F-52CC-4B4C-96D6-D778F092D509}" type="presOf" srcId="{62F226FD-328D-104F-882C-20434A601B96}" destId="{E9792A33-4CAF-9044-A048-AEAEBD48F3B0}" srcOrd="0" destOrd="0" presId="urn:microsoft.com/office/officeart/2005/8/layout/default#4"/>
    <dgm:cxn modelId="{F6105177-E119-104E-B7AE-6B1A7ED04DE0}" srcId="{A46D6E17-B7BF-824C-BE29-4AD007472F5D}" destId="{5A3EAC2E-6D1D-A24A-854F-4D6F7DC3147D}" srcOrd="12" destOrd="0" parTransId="{17B5ADC4-E5DD-F144-830E-818164355CC5}" sibTransId="{91872233-225E-3C47-9AF8-A58AB197D25C}"/>
    <dgm:cxn modelId="{28149F58-367B-BE48-BE9F-2563216F3183}" srcId="{A46D6E17-B7BF-824C-BE29-4AD007472F5D}" destId="{1D1798C6-686E-2F41-A11B-059C01E3378D}" srcOrd="11" destOrd="0" parTransId="{37169BED-DCEC-C44D-9503-08C31153DBBA}" sibTransId="{7A0ABA1C-482F-7D48-8D2B-50C7BDD03E1F}"/>
    <dgm:cxn modelId="{AC38D258-CDFF-254A-88D9-18C87C679859}" srcId="{A46D6E17-B7BF-824C-BE29-4AD007472F5D}" destId="{08CD168A-C0F8-8949-8DC7-46CF45D67DE9}" srcOrd="4" destOrd="0" parTransId="{4548DE09-9190-364E-ABB7-BC99D61D726E}" sibTransId="{5E5C19E1-63AE-6440-83FA-80083C77A908}"/>
    <dgm:cxn modelId="{C0E17A79-0477-D743-AE34-D689E355BE02}" srcId="{A46D6E17-B7BF-824C-BE29-4AD007472F5D}" destId="{E096D36D-AD98-F845-A537-D72E9A9C9916}" srcOrd="6" destOrd="0" parTransId="{130B5AA2-3795-B943-AF55-5B4C5AEDB64E}" sibTransId="{08D19ED3-9C50-C644-85B7-C5F7B2F4BC3E}"/>
    <dgm:cxn modelId="{B63ADE83-BEDC-FD4A-9F4E-E0244415F892}" type="presOf" srcId="{4CA6C604-282D-1344-B38C-CFBCE0073494}" destId="{8AB866F8-93B3-154E-8C5A-E2CEC0C96E62}" srcOrd="0" destOrd="0" presId="urn:microsoft.com/office/officeart/2005/8/layout/default#4"/>
    <dgm:cxn modelId="{773E4086-224D-AF41-9E76-E801CA283E94}" srcId="{A46D6E17-B7BF-824C-BE29-4AD007472F5D}" destId="{1F16926E-2AD8-A549-A6D5-91BF2B4572FC}" srcOrd="1" destOrd="0" parTransId="{51FAF59D-A444-4743-95BB-43B6DFCA9FB0}" sibTransId="{D3A76C85-B9CF-0942-9A89-6988700FFFDC}"/>
    <dgm:cxn modelId="{DD60D886-6ED6-E640-9E1A-567A2512B7F7}" srcId="{A46D6E17-B7BF-824C-BE29-4AD007472F5D}" destId="{4CA6C604-282D-1344-B38C-CFBCE0073494}" srcOrd="3" destOrd="0" parTransId="{24B11E8E-8C34-2446-99C8-EA8A4E787C25}" sibTransId="{4CA76AE7-1E8F-8D4F-B12E-2D3E115A2B0F}"/>
    <dgm:cxn modelId="{4A03EC88-F1F4-0A4B-BB5F-DA5DE3771C15}" type="presOf" srcId="{E567E81F-14C7-814B-B26D-941B1D656AAC}" destId="{34FB9B6E-2E7E-9245-9EF2-80839558FCD6}" srcOrd="0" destOrd="0" presId="urn:microsoft.com/office/officeart/2005/8/layout/default#4"/>
    <dgm:cxn modelId="{25C307A2-BF20-4947-A4D7-536E3759A702}" type="presOf" srcId="{A46D6E17-B7BF-824C-BE29-4AD007472F5D}" destId="{C8E2AC23-C7B3-C249-AD66-9F942D776EAB}" srcOrd="0" destOrd="0" presId="urn:microsoft.com/office/officeart/2005/8/layout/default#4"/>
    <dgm:cxn modelId="{D57BEAB8-C184-4E47-9F18-6A1BA731CCAB}" type="presOf" srcId="{08CD168A-C0F8-8949-8DC7-46CF45D67DE9}" destId="{AECCD729-44C3-8B48-8C82-1997BFB2D633}" srcOrd="0" destOrd="0" presId="urn:microsoft.com/office/officeart/2005/8/layout/default#4"/>
    <dgm:cxn modelId="{488BEEC8-B2D5-C147-ADFB-DCD13B06B904}" type="presOf" srcId="{1F16926E-2AD8-A549-A6D5-91BF2B4572FC}" destId="{261B0E67-5798-3B48-AF5D-FF04DD1FC352}" srcOrd="0" destOrd="0" presId="urn:microsoft.com/office/officeart/2005/8/layout/default#4"/>
    <dgm:cxn modelId="{6946F5CD-D941-E847-A70A-7D0E47603300}" srcId="{A46D6E17-B7BF-824C-BE29-4AD007472F5D}" destId="{E567E81F-14C7-814B-B26D-941B1D656AAC}" srcOrd="5" destOrd="0" parTransId="{9211E4CB-3D5E-A542-B8F7-95472A846D91}" sibTransId="{B0AF1F4C-3C3A-5544-97EE-D72F635696FF}"/>
    <dgm:cxn modelId="{CBF39CD6-1AF2-A74F-915F-2E004DF2527E}" type="presOf" srcId="{D70BF98C-B50C-8643-A6AE-024963950E57}" destId="{611726A8-9358-0A43-B76F-85F36DACEEE9}" srcOrd="0" destOrd="0" presId="urn:microsoft.com/office/officeart/2005/8/layout/default#4"/>
    <dgm:cxn modelId="{0B0A47DA-7DC7-CD40-8FE8-1D70DE74F3BC}" srcId="{A46D6E17-B7BF-824C-BE29-4AD007472F5D}" destId="{D4320D30-4FE2-C249-84DB-8F8BFA9A1BD9}" srcOrd="9" destOrd="0" parTransId="{78D17913-4DDB-2945-955C-00FCF4D15E87}" sibTransId="{C8CCA590-7D40-4E4A-89DB-9795285B4113}"/>
    <dgm:cxn modelId="{4010ECDA-595A-FF40-B1D5-78F769B255BA}" srcId="{A46D6E17-B7BF-824C-BE29-4AD007472F5D}" destId="{62F226FD-328D-104F-882C-20434A601B96}" srcOrd="7" destOrd="0" parTransId="{CE850696-1DE7-8948-BC47-DEE8B6096C41}" sibTransId="{D7155151-D173-1B42-8366-B5D905A6890C}"/>
    <dgm:cxn modelId="{940EF8DD-3B3E-5F4F-934D-1C3EE71780BF}" type="presOf" srcId="{5A3EAC2E-6D1D-A24A-854F-4D6F7DC3147D}" destId="{37004563-4480-D546-AC4C-71146CE2D80C}" srcOrd="0" destOrd="0" presId="urn:microsoft.com/office/officeart/2005/8/layout/default#4"/>
    <dgm:cxn modelId="{AB5BE5EB-27E3-BD40-B5D5-42A1F81FE672}" srcId="{A46D6E17-B7BF-824C-BE29-4AD007472F5D}" destId="{DD20A86B-98BE-364D-937D-4435E8EC949D}" srcOrd="2" destOrd="0" parTransId="{72AF8F47-894A-3B4C-B1FE-F23743C333FE}" sibTransId="{CD716090-B86A-8B41-ACA6-ED7CE391EEFC}"/>
    <dgm:cxn modelId="{6A0E49EF-9AC9-044C-92D9-5033947F2361}" srcId="{A46D6E17-B7BF-824C-BE29-4AD007472F5D}" destId="{13885327-A068-D148-94E8-318EBCB4FCDA}" srcOrd="10" destOrd="0" parTransId="{AF9FC8F9-44C6-184B-A09C-6A888E043193}" sibTransId="{9CB3F203-E4CB-894F-9EAF-D99AC14E4DE1}"/>
    <dgm:cxn modelId="{899F58F0-ABF9-6845-8573-5327AFAD9D27}" srcId="{A46D6E17-B7BF-824C-BE29-4AD007472F5D}" destId="{C29F8BDF-F95A-134C-B394-16C21D92D78D}" srcOrd="8" destOrd="0" parTransId="{78FC66A3-CDB6-D54E-BA04-330A84832959}" sibTransId="{CD4468C9-9F52-BD45-9A59-128F3131B969}"/>
    <dgm:cxn modelId="{D16AB7F1-23E0-104C-88B6-47BAB3642626}" type="presOf" srcId="{C29F8BDF-F95A-134C-B394-16C21D92D78D}" destId="{7474431D-58B3-DF42-926D-B237B2FCDD16}" srcOrd="0" destOrd="0" presId="urn:microsoft.com/office/officeart/2005/8/layout/default#4"/>
    <dgm:cxn modelId="{652BEB38-7421-0441-8F76-DDF6A4E17026}" type="presParOf" srcId="{C8E2AC23-C7B3-C249-AD66-9F942D776EAB}" destId="{611726A8-9358-0A43-B76F-85F36DACEEE9}" srcOrd="0" destOrd="0" presId="urn:microsoft.com/office/officeart/2005/8/layout/default#4"/>
    <dgm:cxn modelId="{CF516B8B-9448-CA44-9988-CB32423C72AA}" type="presParOf" srcId="{C8E2AC23-C7B3-C249-AD66-9F942D776EAB}" destId="{981C0EFF-F74A-2644-97DA-0495C84F7C98}" srcOrd="1" destOrd="0" presId="urn:microsoft.com/office/officeart/2005/8/layout/default#4"/>
    <dgm:cxn modelId="{02F0C505-0A88-5C4A-95A4-498C5806BFFF}" type="presParOf" srcId="{C8E2AC23-C7B3-C249-AD66-9F942D776EAB}" destId="{261B0E67-5798-3B48-AF5D-FF04DD1FC352}" srcOrd="2" destOrd="0" presId="urn:microsoft.com/office/officeart/2005/8/layout/default#4"/>
    <dgm:cxn modelId="{97CDC359-E694-194D-B13A-330F10286DFA}" type="presParOf" srcId="{C8E2AC23-C7B3-C249-AD66-9F942D776EAB}" destId="{48E7AE40-0395-5043-A155-81CC05CD3312}" srcOrd="3" destOrd="0" presId="urn:microsoft.com/office/officeart/2005/8/layout/default#4"/>
    <dgm:cxn modelId="{84E063C9-CB3F-CC4A-82FE-592C48D28A2F}" type="presParOf" srcId="{C8E2AC23-C7B3-C249-AD66-9F942D776EAB}" destId="{60F9DFD1-BC1F-7249-8C63-F30D0A764E7F}" srcOrd="4" destOrd="0" presId="urn:microsoft.com/office/officeart/2005/8/layout/default#4"/>
    <dgm:cxn modelId="{494FBD6C-0439-3F4A-B661-F067ED964AAB}" type="presParOf" srcId="{C8E2AC23-C7B3-C249-AD66-9F942D776EAB}" destId="{B8262A66-83F5-0E41-853E-18D3ED8FB09E}" srcOrd="5" destOrd="0" presId="urn:microsoft.com/office/officeart/2005/8/layout/default#4"/>
    <dgm:cxn modelId="{A3884157-1AA0-D149-A00F-66175C4DA92F}" type="presParOf" srcId="{C8E2AC23-C7B3-C249-AD66-9F942D776EAB}" destId="{8AB866F8-93B3-154E-8C5A-E2CEC0C96E62}" srcOrd="6" destOrd="0" presId="urn:microsoft.com/office/officeart/2005/8/layout/default#4"/>
    <dgm:cxn modelId="{39AC4ECE-9C5F-B249-8149-1D2AEE0BA5D6}" type="presParOf" srcId="{C8E2AC23-C7B3-C249-AD66-9F942D776EAB}" destId="{870DB162-7F2C-674B-A98A-9E95C1C0E170}" srcOrd="7" destOrd="0" presId="urn:microsoft.com/office/officeart/2005/8/layout/default#4"/>
    <dgm:cxn modelId="{2B9CB8B5-535C-4C46-B21B-740070D85481}" type="presParOf" srcId="{C8E2AC23-C7B3-C249-AD66-9F942D776EAB}" destId="{AECCD729-44C3-8B48-8C82-1997BFB2D633}" srcOrd="8" destOrd="0" presId="urn:microsoft.com/office/officeart/2005/8/layout/default#4"/>
    <dgm:cxn modelId="{B0C6BB41-4306-9346-8D09-18284B33D96B}" type="presParOf" srcId="{C8E2AC23-C7B3-C249-AD66-9F942D776EAB}" destId="{70E0C6EE-8545-6242-AD24-6323E5042AB9}" srcOrd="9" destOrd="0" presId="urn:microsoft.com/office/officeart/2005/8/layout/default#4"/>
    <dgm:cxn modelId="{2135A1C9-ECB6-AF49-8028-FA7D82B67495}" type="presParOf" srcId="{C8E2AC23-C7B3-C249-AD66-9F942D776EAB}" destId="{34FB9B6E-2E7E-9245-9EF2-80839558FCD6}" srcOrd="10" destOrd="0" presId="urn:microsoft.com/office/officeart/2005/8/layout/default#4"/>
    <dgm:cxn modelId="{3C8D6392-9FBD-5549-B835-EA1270EBBFAB}" type="presParOf" srcId="{C8E2AC23-C7B3-C249-AD66-9F942D776EAB}" destId="{51DC2897-DF0E-1A4B-9515-E652658A5D3F}" srcOrd="11" destOrd="0" presId="urn:microsoft.com/office/officeart/2005/8/layout/default#4"/>
    <dgm:cxn modelId="{41C23CDF-E1CE-FE46-ADAF-4C88ED4A0146}" type="presParOf" srcId="{C8E2AC23-C7B3-C249-AD66-9F942D776EAB}" destId="{52F98AC9-0F89-2D48-8798-491414A693F6}" srcOrd="12" destOrd="0" presId="urn:microsoft.com/office/officeart/2005/8/layout/default#4"/>
    <dgm:cxn modelId="{D0E69E9C-3EFF-6046-8616-BB6AAA9DA19D}" type="presParOf" srcId="{C8E2AC23-C7B3-C249-AD66-9F942D776EAB}" destId="{1632DD23-F776-F04D-A6CF-077EB73C65B9}" srcOrd="13" destOrd="0" presId="urn:microsoft.com/office/officeart/2005/8/layout/default#4"/>
    <dgm:cxn modelId="{8135C11D-1928-3944-91F6-2DD870334370}" type="presParOf" srcId="{C8E2AC23-C7B3-C249-AD66-9F942D776EAB}" destId="{E9792A33-4CAF-9044-A048-AEAEBD48F3B0}" srcOrd="14" destOrd="0" presId="urn:microsoft.com/office/officeart/2005/8/layout/default#4"/>
    <dgm:cxn modelId="{26476660-3948-164F-83E7-BCF96E9EAC94}" type="presParOf" srcId="{C8E2AC23-C7B3-C249-AD66-9F942D776EAB}" destId="{99E131A6-36BB-5742-A795-B9243A361775}" srcOrd="15" destOrd="0" presId="urn:microsoft.com/office/officeart/2005/8/layout/default#4"/>
    <dgm:cxn modelId="{257F2FCD-924F-AB47-8938-78CD2CBF3D04}" type="presParOf" srcId="{C8E2AC23-C7B3-C249-AD66-9F942D776EAB}" destId="{7474431D-58B3-DF42-926D-B237B2FCDD16}" srcOrd="16" destOrd="0" presId="urn:microsoft.com/office/officeart/2005/8/layout/default#4"/>
    <dgm:cxn modelId="{D3E6BD5E-A79B-424A-9240-397D405A9B38}" type="presParOf" srcId="{C8E2AC23-C7B3-C249-AD66-9F942D776EAB}" destId="{0F51F76E-EE1E-CA43-B1C9-1740F411ADD2}" srcOrd="17" destOrd="0" presId="urn:microsoft.com/office/officeart/2005/8/layout/default#4"/>
    <dgm:cxn modelId="{348E4FDF-7B58-D440-BBBC-8EB96DDFB5B0}" type="presParOf" srcId="{C8E2AC23-C7B3-C249-AD66-9F942D776EAB}" destId="{B1B04BD5-177B-994C-8DAA-F5E994C1AD6F}" srcOrd="18" destOrd="0" presId="urn:microsoft.com/office/officeart/2005/8/layout/default#4"/>
    <dgm:cxn modelId="{4CAA7CB7-25C6-0C49-A35A-EB3C5F3D6B35}" type="presParOf" srcId="{C8E2AC23-C7B3-C249-AD66-9F942D776EAB}" destId="{E799C151-E440-3F4C-AAC9-96A4BE732546}" srcOrd="19" destOrd="0" presId="urn:microsoft.com/office/officeart/2005/8/layout/default#4"/>
    <dgm:cxn modelId="{69E915E5-A819-1442-932E-DEE96508126A}" type="presParOf" srcId="{C8E2AC23-C7B3-C249-AD66-9F942D776EAB}" destId="{05F9D909-95AF-7842-B1A3-0A90F486004E}" srcOrd="20" destOrd="0" presId="urn:microsoft.com/office/officeart/2005/8/layout/default#4"/>
    <dgm:cxn modelId="{A769D966-D910-7844-BA3A-C436BB47C53C}" type="presParOf" srcId="{C8E2AC23-C7B3-C249-AD66-9F942D776EAB}" destId="{6A296589-6041-7A4E-B65E-75651202FDA0}" srcOrd="21" destOrd="0" presId="urn:microsoft.com/office/officeart/2005/8/layout/default#4"/>
    <dgm:cxn modelId="{E0CF6AE3-C70D-9C41-BCC7-052FBBABEE02}" type="presParOf" srcId="{C8E2AC23-C7B3-C249-AD66-9F942D776EAB}" destId="{A0B7849D-961F-264D-A5CE-7438B67D1122}" srcOrd="22" destOrd="0" presId="urn:microsoft.com/office/officeart/2005/8/layout/default#4"/>
    <dgm:cxn modelId="{8C571DBE-5794-2048-8AF3-DB73FD4BCA0D}" type="presParOf" srcId="{C8E2AC23-C7B3-C249-AD66-9F942D776EAB}" destId="{3D022356-A7B2-B041-9B9E-FEF3C9C99FFD}" srcOrd="23" destOrd="0" presId="urn:microsoft.com/office/officeart/2005/8/layout/default#4"/>
    <dgm:cxn modelId="{C21CE72B-84B9-4F4D-BFEA-A3E1E0E2D0AB}" type="presParOf" srcId="{C8E2AC23-C7B3-C249-AD66-9F942D776EAB}" destId="{37004563-4480-D546-AC4C-71146CE2D80C}" srcOrd="24" destOrd="0" presId="urn:microsoft.com/office/officeart/2005/8/layout/defaul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7CFA68-B976-2A49-A3AB-9ABCA1DED13A}">
      <dsp:nvSpPr>
        <dsp:cNvPr id="0" name=""/>
        <dsp:cNvSpPr/>
      </dsp:nvSpPr>
      <dsp:spPr>
        <a:xfrm>
          <a:off x="0" y="0"/>
          <a:ext cx="8229600" cy="4968552"/>
        </a:xfrm>
        <a:prstGeom prst="roundRect">
          <a:avLst>
            <a:gd name="adj" fmla="val 8500"/>
          </a:avLst>
        </a:prstGeom>
        <a:solidFill>
          <a:schemeClr val="accent3">
            <a:lumMod val="75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3856148" numCol="1" spcCol="1270" anchor="t" anchorCtr="0">
          <a:noAutofit/>
        </a:bodyPr>
        <a:lstStyle/>
        <a:p>
          <a:pPr marL="0" lvl="0" indent="0" algn="l" defTabSz="1244600" rtl="0">
            <a:lnSpc>
              <a:spcPct val="90000"/>
            </a:lnSpc>
            <a:spcBef>
              <a:spcPct val="0"/>
            </a:spcBef>
            <a:spcAft>
              <a:spcPct val="35000"/>
            </a:spcAft>
            <a:buNone/>
          </a:pPr>
          <a:r>
            <a:rPr lang="en-US" sz="2800" kern="1200" dirty="0">
              <a:latin typeface="Arial" panose="020B0604020202020204" pitchFamily="34" charset="0"/>
              <a:cs typeface="Arial" panose="020B0604020202020204" pitchFamily="34" charset="0"/>
            </a:rPr>
            <a:t>Consist of the reachable and exploitable vulnerabilities in a system</a:t>
          </a:r>
        </a:p>
      </dsp:txBody>
      <dsp:txXfrm>
        <a:off x="123695" y="123695"/>
        <a:ext cx="7982210" cy="4721162"/>
      </dsp:txXfrm>
    </dsp:sp>
    <dsp:sp modelId="{2838DE06-4342-6445-9DD7-7B290D51E361}">
      <dsp:nvSpPr>
        <dsp:cNvPr id="0" name=""/>
        <dsp:cNvSpPr/>
      </dsp:nvSpPr>
      <dsp:spPr>
        <a:xfrm>
          <a:off x="205740" y="1242138"/>
          <a:ext cx="7818120" cy="3477986"/>
        </a:xfrm>
        <a:prstGeom prst="roundRect">
          <a:avLst>
            <a:gd name="adj" fmla="val 10500"/>
          </a:avLst>
        </a:prstGeom>
        <a:solidFill>
          <a:schemeClr val="accent3">
            <a:lumMod val="50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106680" tIns="106680" rIns="106680" bIns="2208521" numCol="1" spcCol="1270" anchor="t" anchorCtr="0">
          <a:noAutofit/>
        </a:bodyPr>
        <a:lstStyle/>
        <a:p>
          <a:pPr marL="0" lvl="0" indent="0" algn="l" defTabSz="1244600" rtl="0">
            <a:lnSpc>
              <a:spcPct val="90000"/>
            </a:lnSpc>
            <a:spcBef>
              <a:spcPct val="0"/>
            </a:spcBef>
            <a:spcAft>
              <a:spcPct val="35000"/>
            </a:spcAft>
            <a:buNone/>
          </a:pPr>
          <a:r>
            <a:rPr lang="en-US" sz="2800" kern="1200" dirty="0">
              <a:latin typeface="Arial" panose="020B0604020202020204" pitchFamily="34" charset="0"/>
              <a:cs typeface="Arial" panose="020B0604020202020204" pitchFamily="34" charset="0"/>
            </a:rPr>
            <a:t>Examples:</a:t>
          </a:r>
        </a:p>
      </dsp:txBody>
      <dsp:txXfrm>
        <a:off x="312700" y="1349098"/>
        <a:ext cx="7604200" cy="3264066"/>
      </dsp:txXfrm>
    </dsp:sp>
    <dsp:sp modelId="{36D2E5FA-5779-2546-8D3D-708A30C558F1}">
      <dsp:nvSpPr>
        <dsp:cNvPr id="0" name=""/>
        <dsp:cNvSpPr/>
      </dsp:nvSpPr>
      <dsp:spPr>
        <a:xfrm>
          <a:off x="390682" y="1964647"/>
          <a:ext cx="1465134" cy="2178391"/>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i="1" kern="1200" dirty="0">
              <a:latin typeface="Arial" panose="020B0604020202020204" pitchFamily="34" charset="0"/>
              <a:cs typeface="Arial" panose="020B0604020202020204" pitchFamily="34" charset="0"/>
            </a:rPr>
            <a:t>Open ports on outward facing Web and other servers, and code listening on those ports</a:t>
          </a:r>
        </a:p>
      </dsp:txBody>
      <dsp:txXfrm>
        <a:off x="435740" y="2009705"/>
        <a:ext cx="1375018" cy="2088275"/>
      </dsp:txXfrm>
    </dsp:sp>
    <dsp:sp modelId="{12DBDAB8-4930-8246-9268-6B6F0F95CC4D}">
      <dsp:nvSpPr>
        <dsp:cNvPr id="0" name=""/>
        <dsp:cNvSpPr/>
      </dsp:nvSpPr>
      <dsp:spPr>
        <a:xfrm>
          <a:off x="1890678" y="2807231"/>
          <a:ext cx="1465134" cy="1565093"/>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i="1" kern="1200" dirty="0">
              <a:latin typeface="Arial" panose="020B0604020202020204" pitchFamily="34" charset="0"/>
              <a:cs typeface="Arial" panose="020B0604020202020204" pitchFamily="34" charset="0"/>
            </a:rPr>
            <a:t>Services available on the inside of a firewall</a:t>
          </a:r>
        </a:p>
      </dsp:txBody>
      <dsp:txXfrm>
        <a:off x="1935736" y="2852289"/>
        <a:ext cx="1375018" cy="1474977"/>
      </dsp:txXfrm>
    </dsp:sp>
    <dsp:sp modelId="{CA87D319-D7A3-814A-A6CA-4CC6B589B461}">
      <dsp:nvSpPr>
        <dsp:cNvPr id="0" name=""/>
        <dsp:cNvSpPr/>
      </dsp:nvSpPr>
      <dsp:spPr>
        <a:xfrm>
          <a:off x="3382233" y="1354949"/>
          <a:ext cx="1465134" cy="2514730"/>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i="1" kern="1200" dirty="0">
              <a:latin typeface="Arial" panose="020B0604020202020204" pitchFamily="34" charset="0"/>
              <a:cs typeface="Arial" panose="020B0604020202020204" pitchFamily="34" charset="0"/>
            </a:rPr>
            <a:t>Code that processes incoming data, email, XML, office documents, and industry-specific custom data exchange formats</a:t>
          </a:r>
        </a:p>
      </dsp:txBody>
      <dsp:txXfrm>
        <a:off x="3427291" y="1400007"/>
        <a:ext cx="1375018" cy="2424614"/>
      </dsp:txXfrm>
    </dsp:sp>
    <dsp:sp modelId="{D72EA0FA-53AD-CB47-99CE-3AFD700ACCAF}">
      <dsp:nvSpPr>
        <dsp:cNvPr id="0" name=""/>
        <dsp:cNvSpPr/>
      </dsp:nvSpPr>
      <dsp:spPr>
        <a:xfrm>
          <a:off x="4869648" y="2807231"/>
          <a:ext cx="1465134" cy="1565093"/>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i="1" kern="1200" dirty="0">
              <a:latin typeface="Arial" panose="020B0604020202020204" pitchFamily="34" charset="0"/>
              <a:cs typeface="Arial" panose="020B0604020202020204" pitchFamily="34" charset="0"/>
            </a:rPr>
            <a:t>Interfaces, SQL, and Web forms</a:t>
          </a:r>
        </a:p>
      </dsp:txBody>
      <dsp:txXfrm>
        <a:off x="4914706" y="2852289"/>
        <a:ext cx="1375018" cy="1474977"/>
      </dsp:txXfrm>
    </dsp:sp>
    <dsp:sp modelId="{E39960A6-9FDD-B449-80EE-E04874F6DE7F}">
      <dsp:nvSpPr>
        <dsp:cNvPr id="0" name=""/>
        <dsp:cNvSpPr/>
      </dsp:nvSpPr>
      <dsp:spPr>
        <a:xfrm>
          <a:off x="6359133" y="1431271"/>
          <a:ext cx="1465134" cy="2158937"/>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i="1" kern="1200" dirty="0">
              <a:latin typeface="Arial" panose="020B0604020202020204" pitchFamily="34" charset="0"/>
              <a:cs typeface="Arial" panose="020B0604020202020204" pitchFamily="34" charset="0"/>
            </a:rPr>
            <a:t>An employee with access to sensitive information vulnerable to a social engineering attack</a:t>
          </a:r>
        </a:p>
      </dsp:txBody>
      <dsp:txXfrm>
        <a:off x="6404191" y="1476329"/>
        <a:ext cx="1375018" cy="20688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3067EB-4F1D-B448-9A77-0795A8FA027E}">
      <dsp:nvSpPr>
        <dsp:cNvPr id="0" name=""/>
        <dsp:cNvSpPr/>
      </dsp:nvSpPr>
      <dsp:spPr>
        <a:xfrm>
          <a:off x="1004" y="0"/>
          <a:ext cx="2611933" cy="4251919"/>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Network Attack Surface</a:t>
          </a:r>
          <a:endParaRPr lang="en-US" sz="2000" kern="1200" dirty="0">
            <a:latin typeface="Arial" panose="020B0604020202020204" pitchFamily="34" charset="0"/>
            <a:cs typeface="Arial" panose="020B0604020202020204" pitchFamily="34" charset="0"/>
          </a:endParaRPr>
        </a:p>
      </dsp:txBody>
      <dsp:txXfrm>
        <a:off x="1004" y="0"/>
        <a:ext cx="2611933" cy="1275575"/>
      </dsp:txXfrm>
    </dsp:sp>
    <dsp:sp modelId="{7A4BD44D-6CE4-5347-9FEC-1A3685D77B89}">
      <dsp:nvSpPr>
        <dsp:cNvPr id="0" name=""/>
        <dsp:cNvSpPr/>
      </dsp:nvSpPr>
      <dsp:spPr>
        <a:xfrm>
          <a:off x="262197" y="1086519"/>
          <a:ext cx="2089546" cy="1072548"/>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rtl="0">
            <a:lnSpc>
              <a:spcPct val="90000"/>
            </a:lnSpc>
            <a:spcBef>
              <a:spcPct val="0"/>
            </a:spcBef>
            <a:spcAft>
              <a:spcPct val="35000"/>
            </a:spcAft>
            <a:buNone/>
          </a:pPr>
          <a:r>
            <a:rPr lang="en-US" sz="1600" b="0" kern="1200" dirty="0">
              <a:latin typeface="Arial" panose="020B0604020202020204" pitchFamily="34" charset="0"/>
              <a:cs typeface="Arial" panose="020B0604020202020204" pitchFamily="34" charset="0"/>
            </a:rPr>
            <a:t>Vulnerabilities over an enterprise network, wide-area network, or the Internet</a:t>
          </a:r>
        </a:p>
      </dsp:txBody>
      <dsp:txXfrm>
        <a:off x="293611" y="1117933"/>
        <a:ext cx="2026718" cy="1009720"/>
      </dsp:txXfrm>
    </dsp:sp>
    <dsp:sp modelId="{8247C684-645B-1644-B256-E95D7D0B78A4}">
      <dsp:nvSpPr>
        <dsp:cNvPr id="0" name=""/>
        <dsp:cNvSpPr/>
      </dsp:nvSpPr>
      <dsp:spPr>
        <a:xfrm>
          <a:off x="262197" y="2463538"/>
          <a:ext cx="2089546" cy="1575180"/>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rtl="0">
            <a:lnSpc>
              <a:spcPct val="90000"/>
            </a:lnSpc>
            <a:spcBef>
              <a:spcPct val="0"/>
            </a:spcBef>
            <a:spcAft>
              <a:spcPct val="35000"/>
            </a:spcAft>
            <a:buNone/>
          </a:pPr>
          <a:r>
            <a:rPr lang="en-US" sz="1600" b="0" kern="1200" dirty="0">
              <a:latin typeface="Arial" panose="020B0604020202020204" pitchFamily="34" charset="0"/>
              <a:cs typeface="Arial" panose="020B0604020202020204" pitchFamily="34" charset="0"/>
            </a:rPr>
            <a:t>Network protocol vulnerabilities, such as those used for a DoS attack, disruption of communications links</a:t>
          </a:r>
        </a:p>
      </dsp:txBody>
      <dsp:txXfrm>
        <a:off x="308332" y="2509673"/>
        <a:ext cx="1997276" cy="1482910"/>
      </dsp:txXfrm>
    </dsp:sp>
    <dsp:sp modelId="{9C7D5EC8-2DD1-F448-BA8E-DF12CE942EAF}">
      <dsp:nvSpPr>
        <dsp:cNvPr id="0" name=""/>
        <dsp:cNvSpPr/>
      </dsp:nvSpPr>
      <dsp:spPr>
        <a:xfrm>
          <a:off x="2808833" y="0"/>
          <a:ext cx="2611933" cy="4251919"/>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Software Attack Surface</a:t>
          </a:r>
          <a:endParaRPr lang="en-US" sz="2000" kern="1200" dirty="0">
            <a:latin typeface="Arial" panose="020B0604020202020204" pitchFamily="34" charset="0"/>
            <a:cs typeface="Arial" panose="020B0604020202020204" pitchFamily="34" charset="0"/>
          </a:endParaRPr>
        </a:p>
      </dsp:txBody>
      <dsp:txXfrm>
        <a:off x="2808833" y="0"/>
        <a:ext cx="2611933" cy="1275575"/>
      </dsp:txXfrm>
    </dsp:sp>
    <dsp:sp modelId="{42695345-8D29-D74B-BAC8-002DF12F6166}">
      <dsp:nvSpPr>
        <dsp:cNvPr id="0" name=""/>
        <dsp:cNvSpPr/>
      </dsp:nvSpPr>
      <dsp:spPr>
        <a:xfrm>
          <a:off x="3070026" y="1276821"/>
          <a:ext cx="2089546" cy="1282011"/>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rtl="0">
            <a:lnSpc>
              <a:spcPct val="90000"/>
            </a:lnSpc>
            <a:spcBef>
              <a:spcPct val="0"/>
            </a:spcBef>
            <a:spcAft>
              <a:spcPct val="35000"/>
            </a:spcAft>
            <a:buNone/>
          </a:pPr>
          <a:r>
            <a:rPr lang="en-US" sz="1600" b="0" kern="1200" dirty="0">
              <a:latin typeface="Arial" panose="020B0604020202020204" pitchFamily="34" charset="0"/>
              <a:cs typeface="Arial" panose="020B0604020202020204" pitchFamily="34" charset="0"/>
            </a:rPr>
            <a:t>Vulnerabilities in application, utility, or operating system code</a:t>
          </a:r>
        </a:p>
      </dsp:txBody>
      <dsp:txXfrm>
        <a:off x="3107575" y="1314370"/>
        <a:ext cx="2014448" cy="1206913"/>
      </dsp:txXfrm>
    </dsp:sp>
    <dsp:sp modelId="{011F6C54-FAC5-8946-9EC9-CB597C7FF91F}">
      <dsp:nvSpPr>
        <dsp:cNvPr id="0" name=""/>
        <dsp:cNvSpPr/>
      </dsp:nvSpPr>
      <dsp:spPr>
        <a:xfrm>
          <a:off x="3070026" y="2756065"/>
          <a:ext cx="2089546" cy="1282011"/>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rtl="0">
            <a:lnSpc>
              <a:spcPct val="90000"/>
            </a:lnSpc>
            <a:spcBef>
              <a:spcPct val="0"/>
            </a:spcBef>
            <a:spcAft>
              <a:spcPct val="35000"/>
            </a:spcAft>
            <a:buNone/>
          </a:pPr>
          <a:r>
            <a:rPr lang="en-US" sz="1600" b="0" kern="1200" dirty="0">
              <a:latin typeface="Arial" panose="020B0604020202020204" pitchFamily="34" charset="0"/>
              <a:cs typeface="Arial" panose="020B0604020202020204" pitchFamily="34" charset="0"/>
            </a:rPr>
            <a:t>Particular focus is Web server software</a:t>
          </a:r>
        </a:p>
      </dsp:txBody>
      <dsp:txXfrm>
        <a:off x="3107575" y="2793614"/>
        <a:ext cx="2014448" cy="1206913"/>
      </dsp:txXfrm>
    </dsp:sp>
    <dsp:sp modelId="{9BCA6787-FFE4-7C46-8C53-C6D43EFE6024}">
      <dsp:nvSpPr>
        <dsp:cNvPr id="0" name=""/>
        <dsp:cNvSpPr/>
      </dsp:nvSpPr>
      <dsp:spPr>
        <a:xfrm>
          <a:off x="5616661" y="0"/>
          <a:ext cx="2611933" cy="4251919"/>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b="1" kern="1200" dirty="0">
              <a:latin typeface="Arial" panose="020B0604020202020204" pitchFamily="34" charset="0"/>
              <a:cs typeface="Arial" panose="020B0604020202020204" pitchFamily="34" charset="0"/>
            </a:rPr>
            <a:t>Human Attack Surface</a:t>
          </a:r>
          <a:endParaRPr lang="en-US" sz="2000" kern="1200" dirty="0">
            <a:latin typeface="Arial" panose="020B0604020202020204" pitchFamily="34" charset="0"/>
            <a:cs typeface="Arial" panose="020B0604020202020204" pitchFamily="34" charset="0"/>
          </a:endParaRPr>
        </a:p>
      </dsp:txBody>
      <dsp:txXfrm>
        <a:off x="5616661" y="0"/>
        <a:ext cx="2611933" cy="1275575"/>
      </dsp:txXfrm>
    </dsp:sp>
    <dsp:sp modelId="{A3BBF5FA-65ED-2349-816D-13B311289DA7}">
      <dsp:nvSpPr>
        <dsp:cNvPr id="0" name=""/>
        <dsp:cNvSpPr/>
      </dsp:nvSpPr>
      <dsp:spPr>
        <a:xfrm>
          <a:off x="5877855" y="1275575"/>
          <a:ext cx="2089546" cy="2763747"/>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640" tIns="30480" rIns="40640" bIns="30480" numCol="1" spcCol="1270" anchor="ctr" anchorCtr="0">
          <a:noAutofit/>
        </a:bodyPr>
        <a:lstStyle/>
        <a:p>
          <a:pPr marL="0" lvl="0" indent="0" algn="ctr" defTabSz="711200" rtl="0">
            <a:lnSpc>
              <a:spcPct val="90000"/>
            </a:lnSpc>
            <a:spcBef>
              <a:spcPct val="0"/>
            </a:spcBef>
            <a:spcAft>
              <a:spcPct val="35000"/>
            </a:spcAft>
            <a:buNone/>
          </a:pPr>
          <a:r>
            <a:rPr lang="en-US" sz="1600" b="0" kern="1200" dirty="0">
              <a:latin typeface="Arial" panose="020B0604020202020204" pitchFamily="34" charset="0"/>
              <a:cs typeface="Arial" panose="020B0604020202020204" pitchFamily="34" charset="0"/>
            </a:rPr>
            <a:t>Vulnerabilities created by personnel or outsiders, such as social engineering, human error, and trusted insiders</a:t>
          </a:r>
        </a:p>
      </dsp:txBody>
      <dsp:txXfrm>
        <a:off x="5939056" y="1336776"/>
        <a:ext cx="1967144" cy="264134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1726A8-9358-0A43-B76F-85F36DACEEE9}">
      <dsp:nvSpPr>
        <dsp:cNvPr id="0" name=""/>
        <dsp:cNvSpPr/>
      </dsp:nvSpPr>
      <dsp:spPr>
        <a:xfrm>
          <a:off x="551313" y="367"/>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Economy of mechanism</a:t>
          </a:r>
        </a:p>
      </dsp:txBody>
      <dsp:txXfrm>
        <a:off x="551313" y="367"/>
        <a:ext cx="1786593" cy="1071955"/>
      </dsp:txXfrm>
    </dsp:sp>
    <dsp:sp modelId="{261B0E67-5798-3B48-AF5D-FF04DD1FC352}">
      <dsp:nvSpPr>
        <dsp:cNvPr id="0" name=""/>
        <dsp:cNvSpPr/>
      </dsp:nvSpPr>
      <dsp:spPr>
        <a:xfrm>
          <a:off x="2516565" y="367"/>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Fail-safe defaults</a:t>
          </a:r>
        </a:p>
      </dsp:txBody>
      <dsp:txXfrm>
        <a:off x="2516565" y="367"/>
        <a:ext cx="1786593" cy="1071955"/>
      </dsp:txXfrm>
    </dsp:sp>
    <dsp:sp modelId="{60F9DFD1-BC1F-7249-8C63-F30D0A764E7F}">
      <dsp:nvSpPr>
        <dsp:cNvPr id="0" name=""/>
        <dsp:cNvSpPr/>
      </dsp:nvSpPr>
      <dsp:spPr>
        <a:xfrm>
          <a:off x="4481817" y="367"/>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Complete mediation</a:t>
          </a:r>
        </a:p>
      </dsp:txBody>
      <dsp:txXfrm>
        <a:off x="4481817" y="367"/>
        <a:ext cx="1786593" cy="1071955"/>
      </dsp:txXfrm>
    </dsp:sp>
    <dsp:sp modelId="{8AB866F8-93B3-154E-8C5A-E2CEC0C96E62}">
      <dsp:nvSpPr>
        <dsp:cNvPr id="0" name=""/>
        <dsp:cNvSpPr/>
      </dsp:nvSpPr>
      <dsp:spPr>
        <a:xfrm>
          <a:off x="6447069" y="367"/>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Open design</a:t>
          </a:r>
        </a:p>
      </dsp:txBody>
      <dsp:txXfrm>
        <a:off x="6447069" y="367"/>
        <a:ext cx="1786593" cy="1071955"/>
      </dsp:txXfrm>
    </dsp:sp>
    <dsp:sp modelId="{AECCD729-44C3-8B48-8C82-1997BFB2D633}">
      <dsp:nvSpPr>
        <dsp:cNvPr id="0" name=""/>
        <dsp:cNvSpPr/>
      </dsp:nvSpPr>
      <dsp:spPr>
        <a:xfrm>
          <a:off x="551313" y="1250982"/>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Separation of privilege</a:t>
          </a:r>
        </a:p>
      </dsp:txBody>
      <dsp:txXfrm>
        <a:off x="551313" y="1250982"/>
        <a:ext cx="1786593" cy="1071955"/>
      </dsp:txXfrm>
    </dsp:sp>
    <dsp:sp modelId="{34FB9B6E-2E7E-9245-9EF2-80839558FCD6}">
      <dsp:nvSpPr>
        <dsp:cNvPr id="0" name=""/>
        <dsp:cNvSpPr/>
      </dsp:nvSpPr>
      <dsp:spPr>
        <a:xfrm>
          <a:off x="2516565" y="1250982"/>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Least privilege</a:t>
          </a:r>
        </a:p>
      </dsp:txBody>
      <dsp:txXfrm>
        <a:off x="2516565" y="1250982"/>
        <a:ext cx="1786593" cy="1071955"/>
      </dsp:txXfrm>
    </dsp:sp>
    <dsp:sp modelId="{52F98AC9-0F89-2D48-8798-491414A693F6}">
      <dsp:nvSpPr>
        <dsp:cNvPr id="0" name=""/>
        <dsp:cNvSpPr/>
      </dsp:nvSpPr>
      <dsp:spPr>
        <a:xfrm>
          <a:off x="4481817" y="1250982"/>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Least common mechanism</a:t>
          </a:r>
        </a:p>
      </dsp:txBody>
      <dsp:txXfrm>
        <a:off x="4481817" y="1250982"/>
        <a:ext cx="1786593" cy="1071955"/>
      </dsp:txXfrm>
    </dsp:sp>
    <dsp:sp modelId="{E9792A33-4CAF-9044-A048-AEAEBD48F3B0}">
      <dsp:nvSpPr>
        <dsp:cNvPr id="0" name=""/>
        <dsp:cNvSpPr/>
      </dsp:nvSpPr>
      <dsp:spPr>
        <a:xfrm>
          <a:off x="6447069" y="1250982"/>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Psychological acceptability</a:t>
          </a:r>
        </a:p>
      </dsp:txBody>
      <dsp:txXfrm>
        <a:off x="6447069" y="1250982"/>
        <a:ext cx="1786593" cy="1071955"/>
      </dsp:txXfrm>
    </dsp:sp>
    <dsp:sp modelId="{7474431D-58B3-DF42-926D-B237B2FCDD16}">
      <dsp:nvSpPr>
        <dsp:cNvPr id="0" name=""/>
        <dsp:cNvSpPr/>
      </dsp:nvSpPr>
      <dsp:spPr>
        <a:xfrm>
          <a:off x="551313" y="2501597"/>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Isolation</a:t>
          </a:r>
        </a:p>
      </dsp:txBody>
      <dsp:txXfrm>
        <a:off x="551313" y="2501597"/>
        <a:ext cx="1786593" cy="1071955"/>
      </dsp:txXfrm>
    </dsp:sp>
    <dsp:sp modelId="{B1B04BD5-177B-994C-8DAA-F5E994C1AD6F}">
      <dsp:nvSpPr>
        <dsp:cNvPr id="0" name=""/>
        <dsp:cNvSpPr/>
      </dsp:nvSpPr>
      <dsp:spPr>
        <a:xfrm>
          <a:off x="2516565" y="2501597"/>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Encapsulation</a:t>
          </a:r>
        </a:p>
      </dsp:txBody>
      <dsp:txXfrm>
        <a:off x="2516565" y="2501597"/>
        <a:ext cx="1786593" cy="1071955"/>
      </dsp:txXfrm>
    </dsp:sp>
    <dsp:sp modelId="{05F9D909-95AF-7842-B1A3-0A90F486004E}">
      <dsp:nvSpPr>
        <dsp:cNvPr id="0" name=""/>
        <dsp:cNvSpPr/>
      </dsp:nvSpPr>
      <dsp:spPr>
        <a:xfrm>
          <a:off x="4481817" y="2501597"/>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Modularity</a:t>
          </a:r>
        </a:p>
      </dsp:txBody>
      <dsp:txXfrm>
        <a:off x="4481817" y="2501597"/>
        <a:ext cx="1786593" cy="1071955"/>
      </dsp:txXfrm>
    </dsp:sp>
    <dsp:sp modelId="{A0B7849D-961F-264D-A5CE-7438B67D1122}">
      <dsp:nvSpPr>
        <dsp:cNvPr id="0" name=""/>
        <dsp:cNvSpPr/>
      </dsp:nvSpPr>
      <dsp:spPr>
        <a:xfrm>
          <a:off x="6447069" y="2501597"/>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Layering</a:t>
          </a:r>
        </a:p>
      </dsp:txBody>
      <dsp:txXfrm>
        <a:off x="6447069" y="2501597"/>
        <a:ext cx="1786593" cy="1071955"/>
      </dsp:txXfrm>
    </dsp:sp>
    <dsp:sp modelId="{37004563-4480-D546-AC4C-71146CE2D80C}">
      <dsp:nvSpPr>
        <dsp:cNvPr id="0" name=""/>
        <dsp:cNvSpPr/>
      </dsp:nvSpPr>
      <dsp:spPr>
        <a:xfrm>
          <a:off x="556369" y="3752580"/>
          <a:ext cx="1786593" cy="107195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n-US" sz="2000" kern="1200" dirty="0">
              <a:latin typeface="Arial" panose="020B0604020202020204" pitchFamily="34" charset="0"/>
              <a:cs typeface="Arial" panose="020B0604020202020204" pitchFamily="34" charset="0"/>
            </a:rPr>
            <a:t>Least astonishment</a:t>
          </a:r>
        </a:p>
      </dsp:txBody>
      <dsp:txXfrm>
        <a:off x="556369" y="3752580"/>
        <a:ext cx="1786593" cy="1071955"/>
      </dsp:txXfrm>
    </dsp:sp>
  </dsp:spTree>
</dsp:drawing>
</file>

<file path=ppt/diagrams/layout1.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2.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4">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AE49A57-252E-5856-0249-6E1EAAAF7E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35069BF-16CF-3C74-F2F3-606931B6C73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4CCDF5-1267-5645-AE4B-2A75F94B291A}" type="datetimeFigureOut">
              <a:rPr lang="en-US" smtClean="0"/>
              <a:t>1/18/2025</a:t>
            </a:fld>
            <a:endParaRPr lang="en-US"/>
          </a:p>
        </p:txBody>
      </p:sp>
      <p:sp>
        <p:nvSpPr>
          <p:cNvPr id="4" name="Footer Placeholder 3">
            <a:extLst>
              <a:ext uri="{FF2B5EF4-FFF2-40B4-BE49-F238E27FC236}">
                <a16:creationId xmlns:a16="http://schemas.microsoft.com/office/drawing/2014/main" id="{14C383E8-9CF2-B618-90AB-4456BAA66D0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D0A6E49-8BEC-E6BD-7A2D-565CDA1425D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048DCE6-73C3-6547-87E9-607ADF5AB377}" type="slidenum">
              <a:rPr lang="en-US" smtClean="0"/>
              <a:t>‹#›</a:t>
            </a:fld>
            <a:endParaRPr lang="en-US"/>
          </a:p>
        </p:txBody>
      </p:sp>
    </p:spTree>
    <p:extLst>
      <p:ext uri="{BB962C8B-B14F-4D97-AF65-F5344CB8AC3E}">
        <p14:creationId xmlns:p14="http://schemas.microsoft.com/office/powerpoint/2010/main" val="3168460254"/>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png>
</file>

<file path=ppt/media/image10.png>
</file>

<file path=ppt/media/image11.jpeg>
</file>

<file path=ppt/media/image12.jpg>
</file>

<file path=ppt/media/image13.jpg>
</file>

<file path=ppt/media/image14.jpg>
</file>

<file path=ppt/media/image15.png>
</file>

<file path=ppt/media/image16.tiff>
</file>

<file path=ppt/media/image17.png>
</file>

<file path=ppt/media/image18.png>
</file>

<file path=ppt/media/image19.PNG>
</file>

<file path=ppt/media/image2.jpg>
</file>

<file path=ppt/media/image3.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DA04B2-5B56-1C46-8F9D-E0702B1A86A5}" type="datetimeFigureOut">
              <a:rPr lang="en-US" smtClean="0"/>
              <a:t>1/18/2025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060373-E21E-9E43-BB3A-0658B3FEE41A}" type="slidenum">
              <a:rPr lang="en-US" smtClean="0"/>
              <a:t>‹#›</a:t>
            </a:fld>
            <a:endParaRPr lang="en-US"/>
          </a:p>
        </p:txBody>
      </p:sp>
    </p:spTree>
    <p:extLst>
      <p:ext uri="{BB962C8B-B14F-4D97-AF65-F5344CB8AC3E}">
        <p14:creationId xmlns:p14="http://schemas.microsoft.com/office/powerpoint/2010/main" val="2585606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15C8847-C870-FC49-BAC8-7739469A7F4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076195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19</a:t>
            </a:fld>
            <a:endParaRPr lang="en-US"/>
          </a:p>
        </p:txBody>
      </p:sp>
    </p:spTree>
    <p:extLst>
      <p:ext uri="{BB962C8B-B14F-4D97-AF65-F5344CB8AC3E}">
        <p14:creationId xmlns:p14="http://schemas.microsoft.com/office/powerpoint/2010/main" val="27007501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20</a:t>
            </a:fld>
            <a:endParaRPr lang="en-US"/>
          </a:p>
        </p:txBody>
      </p:sp>
    </p:spTree>
    <p:extLst>
      <p:ext uri="{BB962C8B-B14F-4D97-AF65-F5344CB8AC3E}">
        <p14:creationId xmlns:p14="http://schemas.microsoft.com/office/powerpoint/2010/main" val="3303425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B4D23-1293-4493-96F4-FB6794DC59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134701-F64A-49B5-54BE-8C47F16906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93723F-A4D5-57A1-B6EA-E31B2513B13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991ACE0-3B4D-5191-2745-3F4509F9C17F}"/>
              </a:ext>
            </a:extLst>
          </p:cNvPr>
          <p:cNvSpPr>
            <a:spLocks noGrp="1"/>
          </p:cNvSpPr>
          <p:nvPr>
            <p:ph type="sldNum" sz="quarter" idx="5"/>
          </p:nvPr>
        </p:nvSpPr>
        <p:spPr/>
        <p:txBody>
          <a:bodyPr/>
          <a:lstStyle/>
          <a:p>
            <a:fld id="{715C8847-C870-FC49-BAC8-7739469A7F46}" type="slidenum">
              <a:rPr lang="en-US" smtClean="0"/>
              <a:t>21</a:t>
            </a:fld>
            <a:endParaRPr lang="en-US"/>
          </a:p>
        </p:txBody>
      </p:sp>
    </p:spTree>
    <p:extLst>
      <p:ext uri="{BB962C8B-B14F-4D97-AF65-F5344CB8AC3E}">
        <p14:creationId xmlns:p14="http://schemas.microsoft.com/office/powerpoint/2010/main" val="4607161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24</a:t>
            </a:fld>
            <a:endParaRPr lang="en-US"/>
          </a:p>
        </p:txBody>
      </p:sp>
    </p:spTree>
    <p:extLst>
      <p:ext uri="{BB962C8B-B14F-4D97-AF65-F5344CB8AC3E}">
        <p14:creationId xmlns:p14="http://schemas.microsoft.com/office/powerpoint/2010/main" val="35562064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15C8847-C870-FC49-BAC8-7739469A7F4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219577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27</a:t>
            </a:fld>
            <a:endParaRPr lang="en-US"/>
          </a:p>
        </p:txBody>
      </p:sp>
    </p:spTree>
    <p:extLst>
      <p:ext uri="{BB962C8B-B14F-4D97-AF65-F5344CB8AC3E}">
        <p14:creationId xmlns:p14="http://schemas.microsoft.com/office/powerpoint/2010/main" val="17973198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28</a:t>
            </a:fld>
            <a:endParaRPr lang="en-US"/>
          </a:p>
        </p:txBody>
      </p:sp>
    </p:spTree>
    <p:extLst>
      <p:ext uri="{BB962C8B-B14F-4D97-AF65-F5344CB8AC3E}">
        <p14:creationId xmlns:p14="http://schemas.microsoft.com/office/powerpoint/2010/main" val="40328399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29</a:t>
            </a:fld>
            <a:endParaRPr lang="en-US"/>
          </a:p>
        </p:txBody>
      </p:sp>
    </p:spTree>
    <p:extLst>
      <p:ext uri="{BB962C8B-B14F-4D97-AF65-F5344CB8AC3E}">
        <p14:creationId xmlns:p14="http://schemas.microsoft.com/office/powerpoint/2010/main" val="8313183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5C8847-C870-FC49-BAC8-7739469A7F46}" type="slidenum">
              <a:rPr lang="en-US" smtClean="0"/>
              <a:t>30</a:t>
            </a:fld>
            <a:endParaRPr lang="en-US"/>
          </a:p>
        </p:txBody>
      </p:sp>
    </p:spTree>
    <p:extLst>
      <p:ext uri="{BB962C8B-B14F-4D97-AF65-F5344CB8AC3E}">
        <p14:creationId xmlns:p14="http://schemas.microsoft.com/office/powerpoint/2010/main" val="15655123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31</a:t>
            </a:fld>
            <a:endParaRPr lang="en-US"/>
          </a:p>
        </p:txBody>
      </p:sp>
    </p:spTree>
    <p:extLst>
      <p:ext uri="{BB962C8B-B14F-4D97-AF65-F5344CB8AC3E}">
        <p14:creationId xmlns:p14="http://schemas.microsoft.com/office/powerpoint/2010/main" val="2801351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2., say Winston Churchill Story – how he became famous</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15C8847-C870-FC49-BAC8-7739469A7F4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717370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15C8847-C870-FC49-BAC8-7739469A7F4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337705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15C8847-C870-FC49-BAC8-7739469A7F4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729720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35</a:t>
            </a:fld>
            <a:endParaRPr lang="en-US"/>
          </a:p>
        </p:txBody>
      </p:sp>
    </p:spTree>
    <p:extLst>
      <p:ext uri="{BB962C8B-B14F-4D97-AF65-F5344CB8AC3E}">
        <p14:creationId xmlns:p14="http://schemas.microsoft.com/office/powerpoint/2010/main" val="31994588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the data-level, we have noted that a more common concern for users relates to the data access levels (i.e., Loss of Confidentiality) for data-in-motion/data-at-rest/data-in-use within the various lifecycle stages. There is concern of unintended users having access to data due to overprovisioning of privileges amongst the various roles (e.g., KB administrator, domain scientist, data consumer). There is also concern on the ability of strangers to make data copies prior to formal publication of manuscripts, which then may reduce the ‘value’ of the data (considering data is treated as a currency in today’s science communities). Domain scientists are also worried about data integrity issues (i.e., Loss of Integrity) when data leaves their </a:t>
            </a:r>
            <a:r>
              <a:rPr lang="en-US" sz="1200" kern="1200" dirty="0" err="1">
                <a:solidFill>
                  <a:schemeClr val="tx1"/>
                </a:solidFill>
                <a:effectLst/>
                <a:latin typeface="+mn-lt"/>
                <a:ea typeface="+mn-ea"/>
                <a:cs typeface="+mn-cs"/>
              </a:rPr>
              <a:t>institu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tional</a:t>
            </a:r>
            <a:r>
              <a:rPr lang="en-US" sz="1200" kern="1200" dirty="0">
                <a:solidFill>
                  <a:schemeClr val="tx1"/>
                </a:solidFill>
                <a:effectLst/>
                <a:latin typeface="+mn-lt"/>
                <a:ea typeface="+mn-ea"/>
                <a:cs typeface="+mn-cs"/>
              </a:rPr>
              <a:t> boundary and infrastructure is beyond their direct control. There are known cases where data may be corrupted due to administrator error in handling databases, or if a user action causes disk space to exceed for an analysis process. There are always the chances of threats due to malicious attackers who may seek to deliberately compromise data integrity to tarnish a scientist’s reputation, or to make social statements on sensitive debate topics in our society (</a:t>
            </a:r>
            <a:r>
              <a:rPr lang="en-US" sz="1200" kern="1200" dirty="0" err="1">
                <a:solidFill>
                  <a:schemeClr val="tx1"/>
                </a:solidFill>
                <a:effectLst/>
                <a:latin typeface="+mn-lt"/>
                <a:ea typeface="+mn-ea"/>
                <a:cs typeface="+mn-cs"/>
              </a:rPr>
              <a:t>e.g</a:t>
            </a:r>
            <a:r>
              <a:rPr lang="en-US" sz="1200" kern="1200" dirty="0">
                <a:solidFill>
                  <a:schemeClr val="tx1"/>
                </a:solidFill>
                <a:effectLst/>
                <a:latin typeface="+mn-lt"/>
                <a:ea typeface="+mn-ea"/>
                <a:cs typeface="+mn-cs"/>
              </a:rPr>
              <a:t>, in context of healthcare, finance or climate change results). Lastly, there is a threat of users not being able to access their data when needed (i.e., Loss of Availability) due to e.g., administrator error involving inadvertent system management actions which cause major changes to storage that may not get notified to users in a timely manner, which may then result in partial or full loss of their data. At a meta-level, we also seek to study threat models for above issues in the context of a ‘data safety’ assessment that is personalized to the users depending on their lifecycle security requirements. </a:t>
            </a:r>
            <a:endParaRPr lang="en-US" dirty="0"/>
          </a:p>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40</a:t>
            </a:fld>
            <a:endParaRPr lang="en-US"/>
          </a:p>
        </p:txBody>
      </p:sp>
    </p:spTree>
    <p:extLst>
      <p:ext uri="{BB962C8B-B14F-4D97-AF65-F5344CB8AC3E}">
        <p14:creationId xmlns:p14="http://schemas.microsoft.com/office/powerpoint/2010/main" val="11045386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15C8847-C870-FC49-BAC8-7739469A7F4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394080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715C8847-C870-FC49-BAC8-7739469A7F4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67946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14</a:t>
            </a:fld>
            <a:endParaRPr lang="en-US"/>
          </a:p>
        </p:txBody>
      </p:sp>
    </p:spTree>
    <p:extLst>
      <p:ext uri="{BB962C8B-B14F-4D97-AF65-F5344CB8AC3E}">
        <p14:creationId xmlns:p14="http://schemas.microsoft.com/office/powerpoint/2010/main" val="296442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15</a:t>
            </a:fld>
            <a:endParaRPr lang="en-US"/>
          </a:p>
        </p:txBody>
      </p:sp>
    </p:spTree>
    <p:extLst>
      <p:ext uri="{BB962C8B-B14F-4D97-AF65-F5344CB8AC3E}">
        <p14:creationId xmlns:p14="http://schemas.microsoft.com/office/powerpoint/2010/main" val="3092292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16</a:t>
            </a:fld>
            <a:endParaRPr lang="en-US"/>
          </a:p>
        </p:txBody>
      </p:sp>
    </p:spTree>
    <p:extLst>
      <p:ext uri="{BB962C8B-B14F-4D97-AF65-F5344CB8AC3E}">
        <p14:creationId xmlns:p14="http://schemas.microsoft.com/office/powerpoint/2010/main" val="18023499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17</a:t>
            </a:fld>
            <a:endParaRPr lang="en-US"/>
          </a:p>
        </p:txBody>
      </p:sp>
    </p:spTree>
    <p:extLst>
      <p:ext uri="{BB962C8B-B14F-4D97-AF65-F5344CB8AC3E}">
        <p14:creationId xmlns:p14="http://schemas.microsoft.com/office/powerpoint/2010/main" val="42060675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5C8847-C870-FC49-BAC8-7739469A7F46}" type="slidenum">
              <a:rPr lang="en-US" smtClean="0"/>
              <a:t>18</a:t>
            </a:fld>
            <a:endParaRPr lang="en-US"/>
          </a:p>
        </p:txBody>
      </p:sp>
    </p:spTree>
    <p:extLst>
      <p:ext uri="{BB962C8B-B14F-4D97-AF65-F5344CB8AC3E}">
        <p14:creationId xmlns:p14="http://schemas.microsoft.com/office/powerpoint/2010/main" val="28260893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5" name="Picture 4" descr="A picture containing logo&#10;&#10;Description automatically generated">
            <a:extLst>
              <a:ext uri="{FF2B5EF4-FFF2-40B4-BE49-F238E27FC236}">
                <a16:creationId xmlns:a16="http://schemas.microsoft.com/office/drawing/2014/main" id="{D8DB9D91-12A9-6D85-5C4A-107079AA8707}"/>
              </a:ext>
            </a:extLst>
          </p:cNvPr>
          <p:cNvPicPr>
            <a:picLocks noChangeAspect="1"/>
          </p:cNvPicPr>
          <p:nvPr userDrawn="1"/>
        </p:nvPicPr>
        <p:blipFill>
          <a:blip r:embed="rId2"/>
          <a:stretch>
            <a:fillRect/>
          </a:stretch>
        </p:blipFill>
        <p:spPr>
          <a:xfrm>
            <a:off x="0" y="6683"/>
            <a:ext cx="12192000" cy="6844631"/>
          </a:xfrm>
          <a:prstGeom prst="rect">
            <a:avLst/>
          </a:prstGeom>
        </p:spPr>
      </p:pic>
      <p:sp>
        <p:nvSpPr>
          <p:cNvPr id="10" name="Text Placeholder 1">
            <a:extLst>
              <a:ext uri="{FF2B5EF4-FFF2-40B4-BE49-F238E27FC236}">
                <a16:creationId xmlns:a16="http://schemas.microsoft.com/office/drawing/2014/main" id="{BC0596B2-8BCF-CDB9-86A8-E5F1D3BA81E1}"/>
              </a:ext>
            </a:extLst>
          </p:cNvPr>
          <p:cNvSpPr>
            <a:spLocks noGrp="1"/>
          </p:cNvSpPr>
          <p:nvPr>
            <p:ph type="body" sz="quarter" idx="12" hasCustomPrompt="1"/>
          </p:nvPr>
        </p:nvSpPr>
        <p:spPr>
          <a:xfrm>
            <a:off x="2428461" y="4144617"/>
            <a:ext cx="7335078" cy="1412031"/>
          </a:xfrm>
          <a:prstGeom prst="rect">
            <a:avLst/>
          </a:prstGeom>
        </p:spPr>
        <p:txBody>
          <a:bodyPr/>
          <a:lstStyle>
            <a:lvl1pPr marL="0" indent="0" algn="ctr">
              <a:buFontTx/>
              <a:buNone/>
              <a:defRPr sz="4000" b="1" i="0">
                <a:solidFill>
                  <a:srgbClr val="767171"/>
                </a:solidFill>
                <a:latin typeface="Arial" panose="020B0604020202020204" pitchFamily="34" charset="0"/>
                <a:cs typeface="Arial" panose="020B0604020202020204" pitchFamily="34" charset="0"/>
              </a:defRPr>
            </a:lvl1pPr>
          </a:lstStyle>
          <a:p>
            <a:r>
              <a:rPr lang="en-US" sz="3600" dirty="0"/>
              <a:t>Title for Presentation</a:t>
            </a:r>
          </a:p>
          <a:p>
            <a:r>
              <a:rPr lang="en-US" sz="3600" dirty="0"/>
              <a:t>Line 2</a:t>
            </a:r>
          </a:p>
        </p:txBody>
      </p:sp>
      <p:sp>
        <p:nvSpPr>
          <p:cNvPr id="11" name="Text Placeholder 2">
            <a:extLst>
              <a:ext uri="{FF2B5EF4-FFF2-40B4-BE49-F238E27FC236}">
                <a16:creationId xmlns:a16="http://schemas.microsoft.com/office/drawing/2014/main" id="{B5FA1AF5-5DD9-B40B-465B-79A7653C5A5E}"/>
              </a:ext>
            </a:extLst>
          </p:cNvPr>
          <p:cNvSpPr>
            <a:spLocks noGrp="1"/>
          </p:cNvSpPr>
          <p:nvPr>
            <p:ph type="body" sz="quarter" idx="13" hasCustomPrompt="1"/>
          </p:nvPr>
        </p:nvSpPr>
        <p:spPr>
          <a:xfrm>
            <a:off x="3765550" y="5744152"/>
            <a:ext cx="4660900" cy="350227"/>
          </a:xfrm>
          <a:prstGeom prst="rect">
            <a:avLst/>
          </a:prstGeom>
        </p:spPr>
        <p:txBody>
          <a:bodyPr/>
          <a:lstStyle>
            <a:lvl1pPr marL="0" indent="0" algn="ctr">
              <a:buNone/>
              <a:defRPr b="0" i="0">
                <a:solidFill>
                  <a:srgbClr val="767171"/>
                </a:solidFill>
                <a:latin typeface="Arial" panose="020B0604020202020204" pitchFamily="34" charset="0"/>
                <a:cs typeface="Arial" panose="020B0604020202020204" pitchFamily="34" charset="0"/>
              </a:defRPr>
            </a:lvl1pPr>
          </a:lstStyle>
          <a:p>
            <a:r>
              <a:rPr lang="en-US" sz="2400" dirty="0"/>
              <a:t>Date xx, 202x</a:t>
            </a:r>
          </a:p>
        </p:txBody>
      </p:sp>
    </p:spTree>
    <p:extLst>
      <p:ext uri="{BB962C8B-B14F-4D97-AF65-F5344CB8AC3E}">
        <p14:creationId xmlns:p14="http://schemas.microsoft.com/office/powerpoint/2010/main" val="12167058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4094231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19101868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5123574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2"/>
          </p:nvPr>
        </p:nvSpPr>
        <p:spPr>
          <a:xfrm>
            <a:off x="149105" y="6583679"/>
            <a:ext cx="1574040" cy="137796"/>
          </a:xfrm>
          <a:prstGeom prst="rect">
            <a:avLst/>
          </a:prstGeom>
        </p:spPr>
        <p:txBody>
          <a:bodyPr vert="horz" lIns="91440" tIns="45720" rIns="91440" bIns="45720" rtlCol="0" anchor="ctr"/>
          <a:lstStyle>
            <a:lvl1pPr algn="l">
              <a:defRPr sz="1200">
                <a:solidFill>
                  <a:schemeClr val="tx1">
                    <a:tint val="75000"/>
                  </a:schemeClr>
                </a:solidFill>
                <a:latin typeface="Arial"/>
                <a:cs typeface="Arial"/>
              </a:defRPr>
            </a:lvl1pPr>
          </a:lstStyle>
          <a:p>
            <a:r>
              <a:rPr lang="en-US" dirty="0"/>
              <a:t>Fall 2013</a:t>
            </a:r>
          </a:p>
        </p:txBody>
      </p:sp>
      <p:sp>
        <p:nvSpPr>
          <p:cNvPr id="8" name="Footer Placeholder 4"/>
          <p:cNvSpPr>
            <a:spLocks noGrp="1"/>
          </p:cNvSpPr>
          <p:nvPr>
            <p:ph type="ftr" sz="quarter" idx="3"/>
          </p:nvPr>
        </p:nvSpPr>
        <p:spPr>
          <a:xfrm>
            <a:off x="4165600" y="6583679"/>
            <a:ext cx="3860800" cy="137796"/>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r>
              <a:rPr lang="en-US" dirty="0"/>
              <a:t>MU CS 4001/7001 Cloud Computing</a:t>
            </a:r>
          </a:p>
        </p:txBody>
      </p:sp>
      <p:sp>
        <p:nvSpPr>
          <p:cNvPr id="9" name="Slide Number Placeholder 5"/>
          <p:cNvSpPr>
            <a:spLocks noGrp="1"/>
          </p:cNvSpPr>
          <p:nvPr>
            <p:ph type="sldNum" sz="quarter" idx="4"/>
          </p:nvPr>
        </p:nvSpPr>
        <p:spPr>
          <a:xfrm>
            <a:off x="11289576" y="6583679"/>
            <a:ext cx="827592"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a:t>
            </a:fld>
            <a:endParaRPr lang="en-US" dirty="0"/>
          </a:p>
        </p:txBody>
      </p:sp>
    </p:spTree>
    <p:extLst>
      <p:ext uri="{BB962C8B-B14F-4D97-AF65-F5344CB8AC3E}">
        <p14:creationId xmlns:p14="http://schemas.microsoft.com/office/powerpoint/2010/main" val="29607849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7" name="Date Placeholder 3"/>
          <p:cNvSpPr>
            <a:spLocks noGrp="1"/>
          </p:cNvSpPr>
          <p:nvPr>
            <p:ph type="dt" sz="half" idx="2"/>
          </p:nvPr>
        </p:nvSpPr>
        <p:spPr>
          <a:xfrm>
            <a:off x="149105" y="6583679"/>
            <a:ext cx="1574040" cy="137796"/>
          </a:xfrm>
          <a:prstGeom prst="rect">
            <a:avLst/>
          </a:prstGeom>
        </p:spPr>
        <p:txBody>
          <a:bodyPr vert="horz" lIns="91440" tIns="45720" rIns="91440" bIns="45720" rtlCol="0" anchor="ctr"/>
          <a:lstStyle>
            <a:lvl1pPr algn="l">
              <a:defRPr sz="1200">
                <a:solidFill>
                  <a:schemeClr val="tx1">
                    <a:tint val="75000"/>
                  </a:schemeClr>
                </a:solidFill>
                <a:latin typeface="Arial"/>
                <a:cs typeface="Arial"/>
              </a:defRPr>
            </a:lvl1pPr>
          </a:lstStyle>
          <a:p>
            <a:r>
              <a:rPr lang="en-US" dirty="0"/>
              <a:t>Fall 2013</a:t>
            </a:r>
          </a:p>
        </p:txBody>
      </p:sp>
      <p:sp>
        <p:nvSpPr>
          <p:cNvPr id="8" name="Footer Placeholder 4"/>
          <p:cNvSpPr>
            <a:spLocks noGrp="1"/>
          </p:cNvSpPr>
          <p:nvPr>
            <p:ph type="ftr" sz="quarter" idx="3"/>
          </p:nvPr>
        </p:nvSpPr>
        <p:spPr>
          <a:xfrm>
            <a:off x="4165600" y="6583679"/>
            <a:ext cx="3860800" cy="137796"/>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r>
              <a:rPr lang="en-US" dirty="0"/>
              <a:t>MU CS 4001/7001 Cloud Computing</a:t>
            </a:r>
          </a:p>
        </p:txBody>
      </p:sp>
      <p:sp>
        <p:nvSpPr>
          <p:cNvPr id="9" name="Slide Number Placeholder 5"/>
          <p:cNvSpPr>
            <a:spLocks noGrp="1"/>
          </p:cNvSpPr>
          <p:nvPr>
            <p:ph type="sldNum" sz="quarter" idx="4"/>
          </p:nvPr>
        </p:nvSpPr>
        <p:spPr>
          <a:xfrm>
            <a:off x="11289576" y="6583679"/>
            <a:ext cx="827592"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a:t>
            </a:fld>
            <a:endParaRPr lang="en-US" dirty="0"/>
          </a:p>
        </p:txBody>
      </p:sp>
    </p:spTree>
    <p:extLst>
      <p:ext uri="{BB962C8B-B14F-4D97-AF65-F5344CB8AC3E}">
        <p14:creationId xmlns:p14="http://schemas.microsoft.com/office/powerpoint/2010/main" val="143157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2"/>
          </p:nvPr>
        </p:nvSpPr>
        <p:spPr>
          <a:xfrm>
            <a:off x="149105" y="6583679"/>
            <a:ext cx="1574040" cy="137796"/>
          </a:xfrm>
          <a:prstGeom prst="rect">
            <a:avLst/>
          </a:prstGeom>
        </p:spPr>
        <p:txBody>
          <a:bodyPr vert="horz" lIns="91440" tIns="45720" rIns="91440" bIns="45720" rtlCol="0" anchor="ctr"/>
          <a:lstStyle>
            <a:lvl1pPr algn="l">
              <a:defRPr sz="1200">
                <a:solidFill>
                  <a:schemeClr val="tx1">
                    <a:tint val="75000"/>
                  </a:schemeClr>
                </a:solidFill>
                <a:latin typeface="Arial"/>
                <a:cs typeface="Arial"/>
              </a:defRPr>
            </a:lvl1pPr>
          </a:lstStyle>
          <a:p>
            <a:r>
              <a:rPr lang="en-US" dirty="0"/>
              <a:t>Fall 2013</a:t>
            </a:r>
          </a:p>
        </p:txBody>
      </p:sp>
      <p:sp>
        <p:nvSpPr>
          <p:cNvPr id="8" name="Footer Placeholder 4"/>
          <p:cNvSpPr>
            <a:spLocks noGrp="1"/>
          </p:cNvSpPr>
          <p:nvPr>
            <p:ph type="ftr" sz="quarter" idx="3"/>
          </p:nvPr>
        </p:nvSpPr>
        <p:spPr>
          <a:xfrm>
            <a:off x="4165600" y="6583679"/>
            <a:ext cx="3860800" cy="137796"/>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r>
              <a:rPr lang="en-US" dirty="0"/>
              <a:t>MU CS 4001/7001 Cloud Computing</a:t>
            </a:r>
          </a:p>
        </p:txBody>
      </p:sp>
      <p:sp>
        <p:nvSpPr>
          <p:cNvPr id="9" name="Slide Number Placeholder 5"/>
          <p:cNvSpPr>
            <a:spLocks noGrp="1"/>
          </p:cNvSpPr>
          <p:nvPr>
            <p:ph type="sldNum" sz="quarter" idx="4"/>
          </p:nvPr>
        </p:nvSpPr>
        <p:spPr>
          <a:xfrm>
            <a:off x="11289576" y="6583679"/>
            <a:ext cx="827592"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a:t>
            </a:fld>
            <a:endParaRPr lang="en-US" dirty="0"/>
          </a:p>
        </p:txBody>
      </p:sp>
    </p:spTree>
    <p:extLst>
      <p:ext uri="{BB962C8B-B14F-4D97-AF65-F5344CB8AC3E}">
        <p14:creationId xmlns:p14="http://schemas.microsoft.com/office/powerpoint/2010/main" val="11468363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A136A3-E6B7-CC43-A8FA-0B94F0D35B4B}"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39267571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BA136A3-E6B7-CC43-A8FA-0B94F0D35B4B}" type="datetimeFigureOut">
              <a:rPr lang="en-US" smtClean="0"/>
              <a:t>1/18/2025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16046214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BA136A3-E6B7-CC43-A8FA-0B94F0D35B4B}" type="datetimeFigureOut">
              <a:rPr lang="en-US" smtClean="0"/>
              <a:t>1/18/2025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40787062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Date Placeholder 3"/>
          <p:cNvSpPr>
            <a:spLocks noGrp="1"/>
          </p:cNvSpPr>
          <p:nvPr>
            <p:ph type="dt" sz="half" idx="2"/>
          </p:nvPr>
        </p:nvSpPr>
        <p:spPr>
          <a:xfrm>
            <a:off x="149105" y="6583679"/>
            <a:ext cx="1574040" cy="137796"/>
          </a:xfrm>
          <a:prstGeom prst="rect">
            <a:avLst/>
          </a:prstGeom>
        </p:spPr>
        <p:txBody>
          <a:bodyPr vert="horz" lIns="91440" tIns="45720" rIns="91440" bIns="45720" rtlCol="0" anchor="ctr"/>
          <a:lstStyle>
            <a:lvl1pPr algn="l">
              <a:defRPr sz="1200">
                <a:solidFill>
                  <a:schemeClr val="tx1">
                    <a:tint val="75000"/>
                  </a:schemeClr>
                </a:solidFill>
                <a:latin typeface="Arial"/>
                <a:cs typeface="Arial"/>
              </a:defRPr>
            </a:lvl1pPr>
          </a:lstStyle>
          <a:p>
            <a:r>
              <a:rPr lang="en-US" dirty="0"/>
              <a:t>Fall 2013</a:t>
            </a:r>
          </a:p>
        </p:txBody>
      </p:sp>
      <p:sp>
        <p:nvSpPr>
          <p:cNvPr id="10" name="Footer Placeholder 4"/>
          <p:cNvSpPr>
            <a:spLocks noGrp="1"/>
          </p:cNvSpPr>
          <p:nvPr>
            <p:ph type="ftr" sz="quarter" idx="3"/>
          </p:nvPr>
        </p:nvSpPr>
        <p:spPr>
          <a:xfrm>
            <a:off x="4165600" y="6583679"/>
            <a:ext cx="3860800" cy="137796"/>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r>
              <a:rPr lang="en-US" dirty="0"/>
              <a:t>MU CS 4001/7001 Cloud Computing</a:t>
            </a:r>
          </a:p>
        </p:txBody>
      </p:sp>
      <p:sp>
        <p:nvSpPr>
          <p:cNvPr id="11" name="Slide Number Placeholder 5"/>
          <p:cNvSpPr>
            <a:spLocks noGrp="1"/>
          </p:cNvSpPr>
          <p:nvPr>
            <p:ph type="sldNum" sz="quarter" idx="4"/>
          </p:nvPr>
        </p:nvSpPr>
        <p:spPr>
          <a:xfrm>
            <a:off x="11289576" y="6583679"/>
            <a:ext cx="827592"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a:t>
            </a:fld>
            <a:endParaRPr lang="en-US" dirty="0"/>
          </a:p>
        </p:txBody>
      </p:sp>
    </p:spTree>
    <p:extLst>
      <p:ext uri="{BB962C8B-B14F-4D97-AF65-F5344CB8AC3E}">
        <p14:creationId xmlns:p14="http://schemas.microsoft.com/office/powerpoint/2010/main" val="1926050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460F28B-6949-8A10-8B7C-D18BAEBDE5FC}"/>
              </a:ext>
            </a:extLst>
          </p:cNvPr>
          <p:cNvSpPr>
            <a:spLocks noGrp="1"/>
          </p:cNvSpPr>
          <p:nvPr>
            <p:ph type="sldNum" sz="quarter" idx="12"/>
          </p:nvPr>
        </p:nvSpPr>
        <p:spPr>
          <a:xfrm>
            <a:off x="9049987" y="6211957"/>
            <a:ext cx="2684813" cy="274623"/>
          </a:xfrm>
          <a:prstGeom prst="rect">
            <a:avLst/>
          </a:prstGeom>
        </p:spPr>
        <p:txBody>
          <a:bodyPr/>
          <a:lstStyle>
            <a:lvl1pPr algn="r">
              <a:defRPr sz="1200" b="0" i="0">
                <a:latin typeface="Arial" panose="020B0604020202020204" pitchFamily="34" charset="0"/>
                <a:cs typeface="Arial" panose="020B0604020202020204" pitchFamily="34" charset="0"/>
              </a:defRPr>
            </a:lvl1pPr>
          </a:lstStyle>
          <a:p>
            <a:fld id="{19A1A663-AB5A-1C46-BB3F-DC91B87E1671}" type="slidenum">
              <a:rPr lang="en-US" smtClean="0"/>
              <a:pPr/>
              <a:t>‹#›</a:t>
            </a:fld>
            <a:endParaRPr lang="en-US" dirty="0"/>
          </a:p>
        </p:txBody>
      </p:sp>
      <p:pic>
        <p:nvPicPr>
          <p:cNvPr id="7" name="Picture 6" descr="Logo, company name&#10;&#10;Description automatically generated">
            <a:extLst>
              <a:ext uri="{FF2B5EF4-FFF2-40B4-BE49-F238E27FC236}">
                <a16:creationId xmlns:a16="http://schemas.microsoft.com/office/drawing/2014/main" id="{45B7E347-82C1-5BCB-9E72-D9CF29D03237}"/>
              </a:ext>
            </a:extLst>
          </p:cNvPr>
          <p:cNvPicPr>
            <a:picLocks noChangeAspect="1"/>
          </p:cNvPicPr>
          <p:nvPr userDrawn="1"/>
        </p:nvPicPr>
        <p:blipFill>
          <a:blip r:embed="rId2"/>
          <a:stretch>
            <a:fillRect/>
          </a:stretch>
        </p:blipFill>
        <p:spPr>
          <a:xfrm>
            <a:off x="455580" y="5641720"/>
            <a:ext cx="1829546" cy="785485"/>
          </a:xfrm>
          <a:prstGeom prst="rect">
            <a:avLst/>
          </a:prstGeom>
        </p:spPr>
      </p:pic>
      <p:sp>
        <p:nvSpPr>
          <p:cNvPr id="16" name="Title 1">
            <a:extLst>
              <a:ext uri="{FF2B5EF4-FFF2-40B4-BE49-F238E27FC236}">
                <a16:creationId xmlns:a16="http://schemas.microsoft.com/office/drawing/2014/main" id="{653E720E-FE37-173B-65F6-62EFA236FB19}"/>
              </a:ext>
            </a:extLst>
          </p:cNvPr>
          <p:cNvSpPr>
            <a:spLocks noGrp="1"/>
          </p:cNvSpPr>
          <p:nvPr>
            <p:ph type="ctrTitle" hasCustomPrompt="1"/>
          </p:nvPr>
        </p:nvSpPr>
        <p:spPr>
          <a:xfrm>
            <a:off x="457200" y="571500"/>
            <a:ext cx="11277600" cy="736439"/>
          </a:xfrm>
          <a:prstGeom prst="rect">
            <a:avLst/>
          </a:prstGeom>
        </p:spPr>
        <p:txBody>
          <a:bodyPr anchor="t"/>
          <a:lstStyle>
            <a:lvl1pPr algn="l">
              <a:defRPr sz="3600" b="1" i="0">
                <a:solidFill>
                  <a:srgbClr val="767171"/>
                </a:solidFill>
                <a:latin typeface="Arial" panose="020B0604020202020204" pitchFamily="34" charset="0"/>
                <a:cs typeface="Arial" panose="020B0604020202020204" pitchFamily="34" charset="0"/>
              </a:defRPr>
            </a:lvl1pPr>
          </a:lstStyle>
          <a:p>
            <a:r>
              <a:rPr lang="en-US" dirty="0"/>
              <a:t>Title</a:t>
            </a:r>
            <a:endParaRPr lang="en-US" sz="7200" dirty="0">
              <a:solidFill>
                <a:srgbClr val="005A95"/>
              </a:solidFill>
            </a:endParaRPr>
          </a:p>
        </p:txBody>
      </p:sp>
      <p:sp>
        <p:nvSpPr>
          <p:cNvPr id="2" name="Content Placeholder 14">
            <a:extLst>
              <a:ext uri="{FF2B5EF4-FFF2-40B4-BE49-F238E27FC236}">
                <a16:creationId xmlns:a16="http://schemas.microsoft.com/office/drawing/2014/main" id="{77A9F672-EF72-2298-66D3-AB7575B19E3F}"/>
              </a:ext>
            </a:extLst>
          </p:cNvPr>
          <p:cNvSpPr>
            <a:spLocks noGrp="1"/>
          </p:cNvSpPr>
          <p:nvPr>
            <p:ph sz="quarter" idx="10"/>
          </p:nvPr>
        </p:nvSpPr>
        <p:spPr>
          <a:xfrm>
            <a:off x="457200" y="1600200"/>
            <a:ext cx="11277599" cy="3886200"/>
          </a:xfrm>
          <a:prstGeom prst="rect">
            <a:avLst/>
          </a:prstGeom>
        </p:spPr>
        <p:txBody>
          <a:bodyPr/>
          <a:lstStyle>
            <a:lvl1pPr>
              <a:buClr>
                <a:srgbClr val="006199"/>
              </a:buClr>
              <a:defRPr b="0" i="0">
                <a:solidFill>
                  <a:srgbClr val="767171"/>
                </a:solidFill>
                <a:latin typeface="Arial" panose="020B0604020202020204" pitchFamily="34" charset="0"/>
                <a:cs typeface="Arial" panose="020B0604020202020204" pitchFamily="34" charset="0"/>
              </a:defRPr>
            </a:lvl1pPr>
            <a:lvl2pPr>
              <a:buClr>
                <a:srgbClr val="006199"/>
              </a:buClr>
              <a:defRPr b="0" i="0">
                <a:solidFill>
                  <a:srgbClr val="767171"/>
                </a:solidFill>
                <a:latin typeface="Arial" panose="020B0604020202020204" pitchFamily="34" charset="0"/>
                <a:cs typeface="Arial" panose="020B0604020202020204" pitchFamily="34" charset="0"/>
              </a:defRPr>
            </a:lvl2pPr>
            <a:lvl3pPr>
              <a:buClr>
                <a:srgbClr val="006199"/>
              </a:buClr>
              <a:defRPr b="0" i="0">
                <a:solidFill>
                  <a:srgbClr val="767171"/>
                </a:solidFill>
                <a:latin typeface="Arial" panose="020B0604020202020204" pitchFamily="34" charset="0"/>
                <a:cs typeface="Arial" panose="020B0604020202020204" pitchFamily="34" charset="0"/>
              </a:defRPr>
            </a:lvl3pPr>
            <a:lvl4pPr>
              <a:buClr>
                <a:srgbClr val="006199"/>
              </a:buClr>
              <a:defRPr b="0" i="0">
                <a:solidFill>
                  <a:srgbClr val="767171"/>
                </a:solidFill>
                <a:latin typeface="Arial" panose="020B0604020202020204" pitchFamily="34" charset="0"/>
                <a:cs typeface="Arial" panose="020B0604020202020204" pitchFamily="34" charset="0"/>
              </a:defRPr>
            </a:lvl4pPr>
            <a:lvl5pPr>
              <a:buClr>
                <a:srgbClr val="006199"/>
              </a:buClr>
              <a:defRPr b="0" i="0">
                <a:solidFill>
                  <a:srgbClr val="767171"/>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34146126"/>
      </p:ext>
    </p:extLst>
  </p:cSld>
  <p:clrMapOvr>
    <a:masterClrMapping/>
  </p:clrMapOvr>
  <p:extLst>
    <p:ext uri="{DCECCB84-F9BA-43D5-87BE-67443E8EF086}">
      <p15:sldGuideLst xmlns:p15="http://schemas.microsoft.com/office/powerpoint/2012/main">
        <p15:guide id="1" orient="horz" pos="2208" userDrawn="1">
          <p15:clr>
            <a:srgbClr val="FBAE40"/>
          </p15:clr>
        </p15:guide>
        <p15:guide id="2" pos="3840" userDrawn="1">
          <p15:clr>
            <a:srgbClr val="FBAE40"/>
          </p15:clr>
        </p15:guide>
        <p15:guide id="3" orient="horz" pos="3456" userDrawn="1">
          <p15:clr>
            <a:srgbClr val="FBAE40"/>
          </p15:clr>
        </p15:guide>
        <p15:guide id="4" orient="horz" pos="360" userDrawn="1">
          <p15:clr>
            <a:srgbClr val="FBAE40"/>
          </p15:clr>
        </p15:guide>
        <p15:guide id="5" orient="horz" pos="1008" userDrawn="1">
          <p15:clr>
            <a:srgbClr val="FBAE40"/>
          </p15:clr>
        </p15:guide>
        <p15:guide id="6" pos="288" userDrawn="1">
          <p15:clr>
            <a:srgbClr val="FBAE40"/>
          </p15:clr>
        </p15:guide>
        <p15:guide id="7" pos="739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3"/>
          <p:cNvSpPr>
            <a:spLocks noGrp="1"/>
          </p:cNvSpPr>
          <p:nvPr>
            <p:ph type="dt" sz="half" idx="2"/>
          </p:nvPr>
        </p:nvSpPr>
        <p:spPr>
          <a:xfrm>
            <a:off x="149105" y="6583679"/>
            <a:ext cx="1574040" cy="137796"/>
          </a:xfrm>
          <a:prstGeom prst="rect">
            <a:avLst/>
          </a:prstGeom>
        </p:spPr>
        <p:txBody>
          <a:bodyPr vert="horz" lIns="91440" tIns="45720" rIns="91440" bIns="45720" rtlCol="0" anchor="ctr"/>
          <a:lstStyle>
            <a:lvl1pPr algn="l">
              <a:defRPr sz="1200">
                <a:solidFill>
                  <a:schemeClr val="tx1">
                    <a:tint val="75000"/>
                  </a:schemeClr>
                </a:solidFill>
                <a:latin typeface="Arial"/>
                <a:cs typeface="Arial"/>
              </a:defRPr>
            </a:lvl1pPr>
          </a:lstStyle>
          <a:p>
            <a:r>
              <a:rPr lang="en-US" dirty="0"/>
              <a:t>Fall 2013</a:t>
            </a:r>
          </a:p>
        </p:txBody>
      </p:sp>
      <p:sp>
        <p:nvSpPr>
          <p:cNvPr id="6" name="Footer Placeholder 4"/>
          <p:cNvSpPr>
            <a:spLocks noGrp="1"/>
          </p:cNvSpPr>
          <p:nvPr>
            <p:ph type="ftr" sz="quarter" idx="3"/>
          </p:nvPr>
        </p:nvSpPr>
        <p:spPr>
          <a:xfrm>
            <a:off x="4165600" y="6583679"/>
            <a:ext cx="3860800" cy="137796"/>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r>
              <a:rPr lang="en-US" dirty="0"/>
              <a:t>MU CS 4001/7001 Cloud Computing</a:t>
            </a:r>
          </a:p>
        </p:txBody>
      </p:sp>
      <p:sp>
        <p:nvSpPr>
          <p:cNvPr id="7" name="Slide Number Placeholder 5"/>
          <p:cNvSpPr>
            <a:spLocks noGrp="1"/>
          </p:cNvSpPr>
          <p:nvPr>
            <p:ph type="sldNum" sz="quarter" idx="4"/>
          </p:nvPr>
        </p:nvSpPr>
        <p:spPr>
          <a:xfrm>
            <a:off x="11289576" y="6583679"/>
            <a:ext cx="827592"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a:t>
            </a:fld>
            <a:endParaRPr lang="en-US" dirty="0"/>
          </a:p>
        </p:txBody>
      </p:sp>
    </p:spTree>
    <p:extLst>
      <p:ext uri="{BB962C8B-B14F-4D97-AF65-F5344CB8AC3E}">
        <p14:creationId xmlns:p14="http://schemas.microsoft.com/office/powerpoint/2010/main" val="8205276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BA136A3-E6B7-CC43-A8FA-0B94F0D35B4B}" type="datetimeFigureOut">
              <a:rPr lang="en-US" smtClean="0"/>
              <a:t>1/18/2025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26581587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BA136A3-E6B7-CC43-A8FA-0B94F0D35B4B}" type="datetimeFigureOut">
              <a:rPr lang="en-US" smtClean="0"/>
              <a:t>1/18/2025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40970560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A136A3-E6B7-CC43-A8FA-0B94F0D35B4B}"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143706878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A136A3-E6B7-CC43-A8FA-0B94F0D35B4B}" type="datetimeFigureOut">
              <a:rPr lang="en-US" smtClean="0"/>
              <a:t>1/18/2025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0DFCB6-F3ED-DC4B-9103-56EDD9D71AD8}" type="slidenum">
              <a:rPr lang="en-US" smtClean="0"/>
              <a:t>‹#›</a:t>
            </a:fld>
            <a:endParaRPr lang="en-US"/>
          </a:p>
        </p:txBody>
      </p:sp>
    </p:spTree>
    <p:extLst>
      <p:ext uri="{BB962C8B-B14F-4D97-AF65-F5344CB8AC3E}">
        <p14:creationId xmlns:p14="http://schemas.microsoft.com/office/powerpoint/2010/main" val="279697876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09600" y="274639"/>
            <a:ext cx="10972800" cy="585152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0912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460F28B-6949-8A10-8B7C-D18BAEBDE5FC}"/>
              </a:ext>
            </a:extLst>
          </p:cNvPr>
          <p:cNvSpPr>
            <a:spLocks noGrp="1"/>
          </p:cNvSpPr>
          <p:nvPr>
            <p:ph type="sldNum" sz="quarter" idx="12"/>
          </p:nvPr>
        </p:nvSpPr>
        <p:spPr>
          <a:xfrm>
            <a:off x="9049987" y="6211957"/>
            <a:ext cx="2684813" cy="274623"/>
          </a:xfrm>
          <a:prstGeom prst="rect">
            <a:avLst/>
          </a:prstGeom>
        </p:spPr>
        <p:txBody>
          <a:bodyPr/>
          <a:lstStyle>
            <a:lvl1pPr algn="r">
              <a:defRPr sz="1200" b="0" i="0">
                <a:latin typeface="Arial" panose="020B0604020202020204" pitchFamily="34" charset="0"/>
                <a:cs typeface="Arial" panose="020B0604020202020204" pitchFamily="34" charset="0"/>
              </a:defRPr>
            </a:lvl1pPr>
          </a:lstStyle>
          <a:p>
            <a:fld id="{19A1A663-AB5A-1C46-BB3F-DC91B87E1671}" type="slidenum">
              <a:rPr lang="en-US" smtClean="0"/>
              <a:pPr/>
              <a:t>‹#›</a:t>
            </a:fld>
            <a:endParaRPr lang="en-US" dirty="0"/>
          </a:p>
        </p:txBody>
      </p:sp>
      <p:pic>
        <p:nvPicPr>
          <p:cNvPr id="7" name="Picture 6" descr="Logo, company name&#10;&#10;Description automatically generated">
            <a:extLst>
              <a:ext uri="{FF2B5EF4-FFF2-40B4-BE49-F238E27FC236}">
                <a16:creationId xmlns:a16="http://schemas.microsoft.com/office/drawing/2014/main" id="{45B7E347-82C1-5BCB-9E72-D9CF29D03237}"/>
              </a:ext>
            </a:extLst>
          </p:cNvPr>
          <p:cNvPicPr>
            <a:picLocks noChangeAspect="1"/>
          </p:cNvPicPr>
          <p:nvPr userDrawn="1"/>
        </p:nvPicPr>
        <p:blipFill>
          <a:blip r:embed="rId2"/>
          <a:stretch>
            <a:fillRect/>
          </a:stretch>
        </p:blipFill>
        <p:spPr>
          <a:xfrm>
            <a:off x="455580" y="5641720"/>
            <a:ext cx="1829546" cy="785485"/>
          </a:xfrm>
          <a:prstGeom prst="rect">
            <a:avLst/>
          </a:prstGeom>
        </p:spPr>
      </p:pic>
      <p:sp>
        <p:nvSpPr>
          <p:cNvPr id="16" name="Title 1">
            <a:extLst>
              <a:ext uri="{FF2B5EF4-FFF2-40B4-BE49-F238E27FC236}">
                <a16:creationId xmlns:a16="http://schemas.microsoft.com/office/drawing/2014/main" id="{653E720E-FE37-173B-65F6-62EFA236FB19}"/>
              </a:ext>
            </a:extLst>
          </p:cNvPr>
          <p:cNvSpPr>
            <a:spLocks noGrp="1"/>
          </p:cNvSpPr>
          <p:nvPr>
            <p:ph type="ctrTitle" hasCustomPrompt="1"/>
          </p:nvPr>
        </p:nvSpPr>
        <p:spPr>
          <a:xfrm>
            <a:off x="457200" y="571500"/>
            <a:ext cx="11277600" cy="736439"/>
          </a:xfrm>
          <a:prstGeom prst="rect">
            <a:avLst/>
          </a:prstGeom>
        </p:spPr>
        <p:txBody>
          <a:bodyPr anchor="t"/>
          <a:lstStyle>
            <a:lvl1pPr algn="l">
              <a:defRPr sz="3600" b="1" i="0">
                <a:solidFill>
                  <a:srgbClr val="767171"/>
                </a:solidFill>
                <a:latin typeface="Arial" panose="020B0604020202020204" pitchFamily="34" charset="0"/>
                <a:cs typeface="Arial" panose="020B0604020202020204" pitchFamily="34" charset="0"/>
              </a:defRPr>
            </a:lvl1pPr>
          </a:lstStyle>
          <a:p>
            <a:r>
              <a:rPr lang="en-US" dirty="0"/>
              <a:t>Title</a:t>
            </a:r>
            <a:endParaRPr lang="en-US" sz="7200" dirty="0">
              <a:solidFill>
                <a:srgbClr val="005A95"/>
              </a:solidFill>
            </a:endParaRPr>
          </a:p>
        </p:txBody>
      </p:sp>
      <p:sp>
        <p:nvSpPr>
          <p:cNvPr id="2" name="Content Placeholder 14">
            <a:extLst>
              <a:ext uri="{FF2B5EF4-FFF2-40B4-BE49-F238E27FC236}">
                <a16:creationId xmlns:a16="http://schemas.microsoft.com/office/drawing/2014/main" id="{77A9F672-EF72-2298-66D3-AB7575B19E3F}"/>
              </a:ext>
            </a:extLst>
          </p:cNvPr>
          <p:cNvSpPr>
            <a:spLocks noGrp="1"/>
          </p:cNvSpPr>
          <p:nvPr>
            <p:ph sz="quarter" idx="10"/>
          </p:nvPr>
        </p:nvSpPr>
        <p:spPr>
          <a:xfrm>
            <a:off x="457201" y="1600200"/>
            <a:ext cx="5638800" cy="3886200"/>
          </a:xfrm>
          <a:prstGeom prst="rect">
            <a:avLst/>
          </a:prstGeom>
        </p:spPr>
        <p:txBody>
          <a:bodyPr/>
          <a:lstStyle>
            <a:lvl1pPr>
              <a:buClr>
                <a:srgbClr val="006199"/>
              </a:buClr>
              <a:defRPr b="0" i="0">
                <a:solidFill>
                  <a:srgbClr val="767171"/>
                </a:solidFill>
                <a:latin typeface="Arial" panose="020B0604020202020204" pitchFamily="34" charset="0"/>
                <a:cs typeface="Arial" panose="020B0604020202020204" pitchFamily="34" charset="0"/>
              </a:defRPr>
            </a:lvl1pPr>
            <a:lvl2pPr>
              <a:buClr>
                <a:srgbClr val="006199"/>
              </a:buClr>
              <a:defRPr b="0" i="0">
                <a:solidFill>
                  <a:srgbClr val="767171"/>
                </a:solidFill>
                <a:latin typeface="Arial" panose="020B0604020202020204" pitchFamily="34" charset="0"/>
                <a:cs typeface="Arial" panose="020B0604020202020204" pitchFamily="34" charset="0"/>
              </a:defRPr>
            </a:lvl2pPr>
            <a:lvl3pPr>
              <a:buClr>
                <a:srgbClr val="006199"/>
              </a:buClr>
              <a:defRPr b="0" i="0">
                <a:solidFill>
                  <a:srgbClr val="767171"/>
                </a:solidFill>
                <a:latin typeface="Arial" panose="020B0604020202020204" pitchFamily="34" charset="0"/>
                <a:cs typeface="Arial" panose="020B0604020202020204" pitchFamily="34" charset="0"/>
              </a:defRPr>
            </a:lvl3pPr>
            <a:lvl4pPr>
              <a:buClr>
                <a:srgbClr val="006199"/>
              </a:buClr>
              <a:defRPr b="0" i="0">
                <a:solidFill>
                  <a:srgbClr val="767171"/>
                </a:solidFill>
                <a:latin typeface="Arial" panose="020B0604020202020204" pitchFamily="34" charset="0"/>
                <a:cs typeface="Arial" panose="020B0604020202020204" pitchFamily="34" charset="0"/>
              </a:defRPr>
            </a:lvl4pPr>
            <a:lvl5pPr>
              <a:buClr>
                <a:srgbClr val="006199"/>
              </a:buClr>
              <a:defRPr b="0" i="0">
                <a:solidFill>
                  <a:srgbClr val="767171"/>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1">
            <a:extLst>
              <a:ext uri="{FF2B5EF4-FFF2-40B4-BE49-F238E27FC236}">
                <a16:creationId xmlns:a16="http://schemas.microsoft.com/office/drawing/2014/main" id="{D8FF0C6D-7B44-4491-2943-59A5D94A7B3A}"/>
              </a:ext>
            </a:extLst>
          </p:cNvPr>
          <p:cNvSpPr>
            <a:spLocks noGrp="1"/>
          </p:cNvSpPr>
          <p:nvPr>
            <p:ph type="pic" sz="quarter" idx="13" hasCustomPrompt="1"/>
          </p:nvPr>
        </p:nvSpPr>
        <p:spPr>
          <a:xfrm>
            <a:off x="6799667" y="1593184"/>
            <a:ext cx="4935132" cy="3892550"/>
          </a:xfrm>
          <a:prstGeom prst="rect">
            <a:avLst/>
          </a:prstGeom>
        </p:spPr>
        <p:txBody>
          <a:bodyPr/>
          <a:lstStyle>
            <a:lvl1pPr marL="0" indent="0">
              <a:buNone/>
              <a:defRPr lang="en-US" sz="2800" b="0" i="0" kern="1200" dirty="0">
                <a:solidFill>
                  <a:srgbClr val="767171"/>
                </a:solidFill>
                <a:latin typeface="Arial" panose="020B0604020202020204" pitchFamily="34" charset="0"/>
                <a:ea typeface="+mn-ea"/>
                <a:cs typeface="Arial" panose="020B0604020202020204" pitchFamily="34" charset="0"/>
              </a:defRPr>
            </a:lvl1pPr>
          </a:lstStyle>
          <a:p>
            <a:r>
              <a:rPr lang="en-US" sz="2800" b="0" i="0" kern="1200" dirty="0">
                <a:solidFill>
                  <a:srgbClr val="767171"/>
                </a:solidFill>
                <a:latin typeface="Arial" panose="020B0604020202020204" pitchFamily="34" charset="0"/>
                <a:ea typeface="+mn-ea"/>
                <a:cs typeface="Arial" panose="020B0604020202020204" pitchFamily="34" charset="0"/>
              </a:rPr>
              <a:t>Picture</a:t>
            </a:r>
            <a:endParaRPr lang="en-US" dirty="0"/>
          </a:p>
        </p:txBody>
      </p:sp>
    </p:spTree>
    <p:extLst>
      <p:ext uri="{BB962C8B-B14F-4D97-AF65-F5344CB8AC3E}">
        <p14:creationId xmlns:p14="http://schemas.microsoft.com/office/powerpoint/2010/main" val="1126624539"/>
      </p:ext>
    </p:extLst>
  </p:cSld>
  <p:clrMapOvr>
    <a:masterClrMapping/>
  </p:clrMapOvr>
  <p:extLst>
    <p:ext uri="{DCECCB84-F9BA-43D5-87BE-67443E8EF086}">
      <p15:sldGuideLst xmlns:p15="http://schemas.microsoft.com/office/powerpoint/2012/main">
        <p15:guide id="1" orient="horz" pos="2208" userDrawn="1">
          <p15:clr>
            <a:srgbClr val="FBAE40"/>
          </p15:clr>
        </p15:guide>
        <p15:guide id="2" pos="3840" userDrawn="1">
          <p15:clr>
            <a:srgbClr val="FBAE40"/>
          </p15:clr>
        </p15:guide>
        <p15:guide id="3" orient="horz" pos="3456" userDrawn="1">
          <p15:clr>
            <a:srgbClr val="FBAE40"/>
          </p15:clr>
        </p15:guide>
        <p15:guide id="4" orient="horz" pos="360" userDrawn="1">
          <p15:clr>
            <a:srgbClr val="FBAE40"/>
          </p15:clr>
        </p15:guide>
        <p15:guide id="5" orient="horz" pos="1008" userDrawn="1">
          <p15:clr>
            <a:srgbClr val="FBAE40"/>
          </p15:clr>
        </p15:guide>
        <p15:guide id="6" pos="288" userDrawn="1">
          <p15:clr>
            <a:srgbClr val="FBAE40"/>
          </p15:clr>
        </p15:guide>
        <p15:guide id="7" pos="739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36BA7C3E-9407-286B-C955-92021F6E2054}"/>
              </a:ext>
            </a:extLst>
          </p:cNvPr>
          <p:cNvSpPr>
            <a:spLocks noGrp="1"/>
          </p:cNvSpPr>
          <p:nvPr>
            <p:ph type="sldNum" sz="quarter" idx="12"/>
          </p:nvPr>
        </p:nvSpPr>
        <p:spPr>
          <a:xfrm>
            <a:off x="9049987" y="6211957"/>
            <a:ext cx="2684813" cy="274623"/>
          </a:xfrm>
          <a:prstGeom prst="rect">
            <a:avLst/>
          </a:prstGeom>
        </p:spPr>
        <p:txBody>
          <a:bodyPr/>
          <a:lstStyle>
            <a:lvl1pPr algn="r">
              <a:defRPr sz="1200" b="0" i="0">
                <a:latin typeface="Arial" panose="020B0604020202020204" pitchFamily="34" charset="0"/>
                <a:cs typeface="Arial" panose="020B0604020202020204" pitchFamily="34" charset="0"/>
              </a:defRPr>
            </a:lvl1pPr>
          </a:lstStyle>
          <a:p>
            <a:fld id="{19A1A663-AB5A-1C46-BB3F-DC91B87E1671}" type="slidenum">
              <a:rPr lang="en-US" smtClean="0"/>
              <a:pPr/>
              <a:t>‹#›</a:t>
            </a:fld>
            <a:endParaRPr lang="en-US" dirty="0"/>
          </a:p>
        </p:txBody>
      </p:sp>
      <p:pic>
        <p:nvPicPr>
          <p:cNvPr id="7" name="Picture 6" descr="Background pattern&#10;&#10;Description automatically generated">
            <a:extLst>
              <a:ext uri="{FF2B5EF4-FFF2-40B4-BE49-F238E27FC236}">
                <a16:creationId xmlns:a16="http://schemas.microsoft.com/office/drawing/2014/main" id="{DB1E25ED-196F-AD3E-730C-350C97EE93FD}"/>
              </a:ext>
            </a:extLst>
          </p:cNvPr>
          <p:cNvPicPr>
            <a:picLocks noChangeAspect="1"/>
          </p:cNvPicPr>
          <p:nvPr userDrawn="1"/>
        </p:nvPicPr>
        <p:blipFill rotWithShape="1">
          <a:blip r:embed="rId2"/>
          <a:srcRect r="50049"/>
          <a:stretch/>
        </p:blipFill>
        <p:spPr>
          <a:xfrm>
            <a:off x="0" y="6684"/>
            <a:ext cx="6096000" cy="6851316"/>
          </a:xfrm>
          <a:prstGeom prst="rect">
            <a:avLst/>
          </a:prstGeom>
        </p:spPr>
      </p:pic>
      <p:sp>
        <p:nvSpPr>
          <p:cNvPr id="10" name="Text Placeholder 12">
            <a:extLst>
              <a:ext uri="{FF2B5EF4-FFF2-40B4-BE49-F238E27FC236}">
                <a16:creationId xmlns:a16="http://schemas.microsoft.com/office/drawing/2014/main" id="{F3FDA9FC-5FAF-19E1-2999-FA81EB28D62B}"/>
              </a:ext>
            </a:extLst>
          </p:cNvPr>
          <p:cNvSpPr>
            <a:spLocks noGrp="1"/>
          </p:cNvSpPr>
          <p:nvPr>
            <p:ph type="body" sz="quarter" idx="10" hasCustomPrompt="1"/>
          </p:nvPr>
        </p:nvSpPr>
        <p:spPr>
          <a:xfrm>
            <a:off x="695833" y="2772348"/>
            <a:ext cx="4702175" cy="1846660"/>
          </a:xfrm>
          <a:prstGeom prst="rect">
            <a:avLst/>
          </a:prstGeom>
        </p:spPr>
        <p:txBody>
          <a:bodyPr/>
          <a:lstStyle>
            <a:lvl1pPr marL="0" indent="0" algn="ctr">
              <a:buNone/>
              <a:defRPr sz="3000" b="1" i="0">
                <a:solidFill>
                  <a:srgbClr val="767171"/>
                </a:solidFill>
                <a:latin typeface="Arial" panose="020B0604020202020204" pitchFamily="34" charset="0"/>
                <a:cs typeface="Arial" panose="020B0604020202020204" pitchFamily="34" charset="0"/>
              </a:defRPr>
            </a:lvl1pPr>
          </a:lstStyle>
          <a:p>
            <a:pPr lvl="0"/>
            <a:r>
              <a:rPr lang="en-US" dirty="0"/>
              <a:t>Long Title Goes Here</a:t>
            </a:r>
          </a:p>
          <a:p>
            <a:pPr lvl="0"/>
            <a:r>
              <a:rPr lang="en-US" dirty="0" err="1"/>
              <a:t>Xxxxxxx</a:t>
            </a:r>
            <a:endParaRPr lang="en-US" dirty="0"/>
          </a:p>
          <a:p>
            <a:pPr lvl="0"/>
            <a:r>
              <a:rPr lang="en-US" dirty="0" err="1"/>
              <a:t>Xxxxxxx</a:t>
            </a:r>
            <a:endParaRPr lang="en-US" dirty="0"/>
          </a:p>
        </p:txBody>
      </p:sp>
    </p:spTree>
    <p:extLst>
      <p:ext uri="{BB962C8B-B14F-4D97-AF65-F5344CB8AC3E}">
        <p14:creationId xmlns:p14="http://schemas.microsoft.com/office/powerpoint/2010/main" val="133164785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460F28B-6949-8A10-8B7C-D18BAEBDE5FC}"/>
              </a:ext>
            </a:extLst>
          </p:cNvPr>
          <p:cNvSpPr>
            <a:spLocks noGrp="1"/>
          </p:cNvSpPr>
          <p:nvPr>
            <p:ph type="sldNum" sz="quarter" idx="12"/>
          </p:nvPr>
        </p:nvSpPr>
        <p:spPr>
          <a:xfrm>
            <a:off x="9049987" y="6211957"/>
            <a:ext cx="2684813" cy="274623"/>
          </a:xfrm>
          <a:prstGeom prst="rect">
            <a:avLst/>
          </a:prstGeom>
        </p:spPr>
        <p:txBody>
          <a:bodyPr/>
          <a:lstStyle>
            <a:lvl1pPr algn="r">
              <a:defRPr sz="1200" b="0" i="0">
                <a:latin typeface="Arial" panose="020B0604020202020204" pitchFamily="34" charset="0"/>
                <a:cs typeface="Arial" panose="020B0604020202020204" pitchFamily="34" charset="0"/>
              </a:defRPr>
            </a:lvl1pPr>
          </a:lstStyle>
          <a:p>
            <a:fld id="{19A1A663-AB5A-1C46-BB3F-DC91B87E1671}" type="slidenum">
              <a:rPr lang="en-US" smtClean="0"/>
              <a:pPr/>
              <a:t>‹#›</a:t>
            </a:fld>
            <a:endParaRPr lang="en-US" dirty="0"/>
          </a:p>
        </p:txBody>
      </p:sp>
      <p:pic>
        <p:nvPicPr>
          <p:cNvPr id="7" name="Picture 6" descr="Logo, company name&#10;&#10;Description automatically generated">
            <a:extLst>
              <a:ext uri="{FF2B5EF4-FFF2-40B4-BE49-F238E27FC236}">
                <a16:creationId xmlns:a16="http://schemas.microsoft.com/office/drawing/2014/main" id="{45B7E347-82C1-5BCB-9E72-D9CF29D03237}"/>
              </a:ext>
            </a:extLst>
          </p:cNvPr>
          <p:cNvPicPr>
            <a:picLocks noChangeAspect="1"/>
          </p:cNvPicPr>
          <p:nvPr userDrawn="1"/>
        </p:nvPicPr>
        <p:blipFill>
          <a:blip r:embed="rId2"/>
          <a:stretch>
            <a:fillRect/>
          </a:stretch>
        </p:blipFill>
        <p:spPr>
          <a:xfrm>
            <a:off x="455580" y="5641720"/>
            <a:ext cx="1829546" cy="785485"/>
          </a:xfrm>
          <a:prstGeom prst="rect">
            <a:avLst/>
          </a:prstGeom>
        </p:spPr>
      </p:pic>
      <p:sp>
        <p:nvSpPr>
          <p:cNvPr id="3" name="Rectangle 2">
            <a:extLst>
              <a:ext uri="{FF2B5EF4-FFF2-40B4-BE49-F238E27FC236}">
                <a16:creationId xmlns:a16="http://schemas.microsoft.com/office/drawing/2014/main" id="{EB4A8D20-7863-7BFB-62B7-82573F4C0688}"/>
              </a:ext>
            </a:extLst>
          </p:cNvPr>
          <p:cNvSpPr/>
          <p:nvPr userDrawn="1"/>
        </p:nvSpPr>
        <p:spPr>
          <a:xfrm>
            <a:off x="0" y="0"/>
            <a:ext cx="12192000" cy="5486400"/>
          </a:xfrm>
          <a:prstGeom prst="rect">
            <a:avLst/>
          </a:prstGeom>
          <a:solidFill>
            <a:srgbClr val="0061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1">
            <a:extLst>
              <a:ext uri="{FF2B5EF4-FFF2-40B4-BE49-F238E27FC236}">
                <a16:creationId xmlns:a16="http://schemas.microsoft.com/office/drawing/2014/main" id="{56D25ECA-C5BA-AE0A-264F-72583C103FA7}"/>
              </a:ext>
            </a:extLst>
          </p:cNvPr>
          <p:cNvSpPr>
            <a:spLocks noGrp="1"/>
          </p:cNvSpPr>
          <p:nvPr>
            <p:ph type="body" sz="quarter" idx="13" hasCustomPrompt="1"/>
          </p:nvPr>
        </p:nvSpPr>
        <p:spPr>
          <a:xfrm>
            <a:off x="2428461" y="2286000"/>
            <a:ext cx="7335078" cy="1143000"/>
          </a:xfrm>
          <a:prstGeom prst="rect">
            <a:avLst/>
          </a:prstGeom>
        </p:spPr>
        <p:txBody>
          <a:bodyPr/>
          <a:lstStyle>
            <a:lvl1pPr marL="0" indent="0" algn="ctr">
              <a:buFontTx/>
              <a:buNone/>
              <a:defRPr sz="4000" b="1" i="0">
                <a:solidFill>
                  <a:schemeClr val="bg1"/>
                </a:solidFill>
                <a:latin typeface="Arial" panose="020B0604020202020204" pitchFamily="34" charset="0"/>
                <a:cs typeface="Arial" panose="020B0604020202020204" pitchFamily="34" charset="0"/>
              </a:defRPr>
            </a:lvl1pPr>
          </a:lstStyle>
          <a:p>
            <a:r>
              <a:rPr lang="en-US" sz="3600" dirty="0"/>
              <a:t>TITLE</a:t>
            </a:r>
          </a:p>
        </p:txBody>
      </p:sp>
    </p:spTree>
    <p:extLst>
      <p:ext uri="{BB962C8B-B14F-4D97-AF65-F5344CB8AC3E}">
        <p14:creationId xmlns:p14="http://schemas.microsoft.com/office/powerpoint/2010/main" val="815154463"/>
      </p:ext>
    </p:extLst>
  </p:cSld>
  <p:clrMapOvr>
    <a:masterClrMapping/>
  </p:clrMapOvr>
  <p:extLst>
    <p:ext uri="{DCECCB84-F9BA-43D5-87BE-67443E8EF086}">
      <p15:sldGuideLst xmlns:p15="http://schemas.microsoft.com/office/powerpoint/2012/main">
        <p15:guide id="1" orient="horz" pos="2208" userDrawn="1">
          <p15:clr>
            <a:srgbClr val="FBAE40"/>
          </p15:clr>
        </p15:guide>
        <p15:guide id="2" pos="3840" userDrawn="1">
          <p15:clr>
            <a:srgbClr val="FBAE40"/>
          </p15:clr>
        </p15:guide>
        <p15:guide id="3" orient="horz" pos="3456" userDrawn="1">
          <p15:clr>
            <a:srgbClr val="FBAE40"/>
          </p15:clr>
        </p15:guide>
        <p15:guide id="4" orient="horz" pos="360" userDrawn="1">
          <p15:clr>
            <a:srgbClr val="FBAE40"/>
          </p15:clr>
        </p15:guide>
        <p15:guide id="5" orient="horz" pos="1008" userDrawn="1">
          <p15:clr>
            <a:srgbClr val="FBAE40"/>
          </p15:clr>
        </p15:guide>
        <p15:guide id="6" pos="288" userDrawn="1">
          <p15:clr>
            <a:srgbClr val="FBAE40"/>
          </p15:clr>
        </p15:guide>
        <p15:guide id="7" pos="739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460F28B-6949-8A10-8B7C-D18BAEBDE5FC}"/>
              </a:ext>
            </a:extLst>
          </p:cNvPr>
          <p:cNvSpPr>
            <a:spLocks noGrp="1"/>
          </p:cNvSpPr>
          <p:nvPr>
            <p:ph type="sldNum" sz="quarter" idx="12"/>
          </p:nvPr>
        </p:nvSpPr>
        <p:spPr>
          <a:xfrm>
            <a:off x="9049987" y="6211957"/>
            <a:ext cx="2684813" cy="274623"/>
          </a:xfrm>
          <a:prstGeom prst="rect">
            <a:avLst/>
          </a:prstGeom>
        </p:spPr>
        <p:txBody>
          <a:bodyPr/>
          <a:lstStyle>
            <a:lvl1pPr algn="r">
              <a:defRPr sz="1200" b="0" i="0">
                <a:latin typeface="Arial" panose="020B0604020202020204" pitchFamily="34" charset="0"/>
                <a:cs typeface="Arial" panose="020B0604020202020204" pitchFamily="34" charset="0"/>
              </a:defRPr>
            </a:lvl1pPr>
          </a:lstStyle>
          <a:p>
            <a:fld id="{19A1A663-AB5A-1C46-BB3F-DC91B87E1671}" type="slidenum">
              <a:rPr lang="en-US" smtClean="0"/>
              <a:pPr/>
              <a:t>‹#›</a:t>
            </a:fld>
            <a:endParaRPr lang="en-US" dirty="0"/>
          </a:p>
        </p:txBody>
      </p:sp>
      <p:pic>
        <p:nvPicPr>
          <p:cNvPr id="7" name="Picture 6" descr="Logo, company name&#10;&#10;Description automatically generated">
            <a:extLst>
              <a:ext uri="{FF2B5EF4-FFF2-40B4-BE49-F238E27FC236}">
                <a16:creationId xmlns:a16="http://schemas.microsoft.com/office/drawing/2014/main" id="{45B7E347-82C1-5BCB-9E72-D9CF29D03237}"/>
              </a:ext>
            </a:extLst>
          </p:cNvPr>
          <p:cNvPicPr>
            <a:picLocks noChangeAspect="1"/>
          </p:cNvPicPr>
          <p:nvPr userDrawn="1"/>
        </p:nvPicPr>
        <p:blipFill>
          <a:blip r:embed="rId2"/>
          <a:stretch>
            <a:fillRect/>
          </a:stretch>
        </p:blipFill>
        <p:spPr>
          <a:xfrm>
            <a:off x="455580" y="5641720"/>
            <a:ext cx="1829546" cy="785485"/>
          </a:xfrm>
          <a:prstGeom prst="rect">
            <a:avLst/>
          </a:prstGeom>
        </p:spPr>
      </p:pic>
      <p:sp>
        <p:nvSpPr>
          <p:cNvPr id="2" name="Rectangle 1">
            <a:extLst>
              <a:ext uri="{FF2B5EF4-FFF2-40B4-BE49-F238E27FC236}">
                <a16:creationId xmlns:a16="http://schemas.microsoft.com/office/drawing/2014/main" id="{5BCF72C4-98D7-9FF3-70FE-096C982889BD}"/>
              </a:ext>
            </a:extLst>
          </p:cNvPr>
          <p:cNvSpPr/>
          <p:nvPr userDrawn="1"/>
        </p:nvSpPr>
        <p:spPr>
          <a:xfrm>
            <a:off x="0" y="0"/>
            <a:ext cx="12192000" cy="5486400"/>
          </a:xfrm>
          <a:prstGeom prst="rect">
            <a:avLst/>
          </a:prstGeom>
          <a:solidFill>
            <a:srgbClr val="BBBF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995E"/>
              </a:highlight>
            </a:endParaRPr>
          </a:p>
        </p:txBody>
      </p:sp>
      <p:sp>
        <p:nvSpPr>
          <p:cNvPr id="4" name="Text Placeholder 1">
            <a:extLst>
              <a:ext uri="{FF2B5EF4-FFF2-40B4-BE49-F238E27FC236}">
                <a16:creationId xmlns:a16="http://schemas.microsoft.com/office/drawing/2014/main" id="{B88E2CF5-F61B-C587-8CED-45B374FC4C54}"/>
              </a:ext>
            </a:extLst>
          </p:cNvPr>
          <p:cNvSpPr>
            <a:spLocks noGrp="1"/>
          </p:cNvSpPr>
          <p:nvPr>
            <p:ph type="body" sz="quarter" idx="13" hasCustomPrompt="1"/>
          </p:nvPr>
        </p:nvSpPr>
        <p:spPr>
          <a:xfrm>
            <a:off x="2428461" y="2286000"/>
            <a:ext cx="7335078" cy="1143000"/>
          </a:xfrm>
          <a:prstGeom prst="rect">
            <a:avLst/>
          </a:prstGeom>
        </p:spPr>
        <p:txBody>
          <a:bodyPr/>
          <a:lstStyle>
            <a:lvl1pPr marL="0" indent="0" algn="ctr">
              <a:buFontTx/>
              <a:buNone/>
              <a:defRPr sz="4000" b="1" i="0">
                <a:solidFill>
                  <a:schemeClr val="bg1"/>
                </a:solidFill>
                <a:latin typeface="Arial" panose="020B0604020202020204" pitchFamily="34" charset="0"/>
                <a:cs typeface="Arial" panose="020B0604020202020204" pitchFamily="34" charset="0"/>
              </a:defRPr>
            </a:lvl1pPr>
          </a:lstStyle>
          <a:p>
            <a:r>
              <a:rPr lang="en-US" sz="3600" dirty="0"/>
              <a:t>TITLE</a:t>
            </a:r>
          </a:p>
        </p:txBody>
      </p:sp>
    </p:spTree>
    <p:extLst>
      <p:ext uri="{BB962C8B-B14F-4D97-AF65-F5344CB8AC3E}">
        <p14:creationId xmlns:p14="http://schemas.microsoft.com/office/powerpoint/2010/main" val="2812381516"/>
      </p:ext>
    </p:extLst>
  </p:cSld>
  <p:clrMapOvr>
    <a:masterClrMapping/>
  </p:clrMapOvr>
  <p:extLst>
    <p:ext uri="{DCECCB84-F9BA-43D5-87BE-67443E8EF086}">
      <p15:sldGuideLst xmlns:p15="http://schemas.microsoft.com/office/powerpoint/2012/main">
        <p15:guide id="1" orient="horz" pos="2208" userDrawn="1">
          <p15:clr>
            <a:srgbClr val="FBAE40"/>
          </p15:clr>
        </p15:guide>
        <p15:guide id="2" pos="3840" userDrawn="1">
          <p15:clr>
            <a:srgbClr val="FBAE40"/>
          </p15:clr>
        </p15:guide>
        <p15:guide id="3" orient="horz" pos="3456" userDrawn="1">
          <p15:clr>
            <a:srgbClr val="FBAE40"/>
          </p15:clr>
        </p15:guide>
        <p15:guide id="4" orient="horz" pos="360" userDrawn="1">
          <p15:clr>
            <a:srgbClr val="FBAE40"/>
          </p15:clr>
        </p15:guide>
        <p15:guide id="5" orient="horz" pos="1008" userDrawn="1">
          <p15:clr>
            <a:srgbClr val="FBAE40"/>
          </p15:clr>
        </p15:guide>
        <p15:guide id="6" pos="288" userDrawn="1">
          <p15:clr>
            <a:srgbClr val="FBAE40"/>
          </p15:clr>
        </p15:guide>
        <p15:guide id="7" pos="7392"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Background pattern&#10;&#10;Description automatically generated">
            <a:extLst>
              <a:ext uri="{FF2B5EF4-FFF2-40B4-BE49-F238E27FC236}">
                <a16:creationId xmlns:a16="http://schemas.microsoft.com/office/drawing/2014/main" id="{84A3350B-D6F5-E020-D657-C3F27D9B1240}"/>
              </a:ext>
            </a:extLst>
          </p:cNvPr>
          <p:cNvPicPr>
            <a:picLocks noChangeAspect="1"/>
          </p:cNvPicPr>
          <p:nvPr userDrawn="1"/>
        </p:nvPicPr>
        <p:blipFill>
          <a:blip r:embed="rId2"/>
          <a:stretch>
            <a:fillRect/>
          </a:stretch>
        </p:blipFill>
        <p:spPr>
          <a:xfrm>
            <a:off x="0" y="6682"/>
            <a:ext cx="12199526" cy="6848856"/>
          </a:xfrm>
          <a:prstGeom prst="rect">
            <a:avLst/>
          </a:prstGeom>
        </p:spPr>
      </p:pic>
      <p:sp>
        <p:nvSpPr>
          <p:cNvPr id="10" name="Text Placeholder 1">
            <a:extLst>
              <a:ext uri="{FF2B5EF4-FFF2-40B4-BE49-F238E27FC236}">
                <a16:creationId xmlns:a16="http://schemas.microsoft.com/office/drawing/2014/main" id="{67772414-34C0-529E-33AE-2D9DF25D3188}"/>
              </a:ext>
            </a:extLst>
          </p:cNvPr>
          <p:cNvSpPr>
            <a:spLocks noGrp="1"/>
          </p:cNvSpPr>
          <p:nvPr>
            <p:ph type="body" sz="quarter" idx="12" hasCustomPrompt="1"/>
          </p:nvPr>
        </p:nvSpPr>
        <p:spPr>
          <a:xfrm>
            <a:off x="2428461" y="2863661"/>
            <a:ext cx="7335078" cy="1412031"/>
          </a:xfrm>
          <a:prstGeom prst="rect">
            <a:avLst/>
          </a:prstGeom>
        </p:spPr>
        <p:txBody>
          <a:bodyPr/>
          <a:lstStyle>
            <a:lvl1pPr marL="0" indent="0" algn="ctr">
              <a:buFontTx/>
              <a:buNone/>
              <a:defRPr sz="4000" b="1" i="0">
                <a:solidFill>
                  <a:srgbClr val="767171"/>
                </a:solidFill>
                <a:latin typeface="Arial" panose="020B0604020202020204" pitchFamily="34" charset="0"/>
                <a:cs typeface="Arial" panose="020B0604020202020204" pitchFamily="34" charset="0"/>
              </a:defRPr>
            </a:lvl1pPr>
          </a:lstStyle>
          <a:p>
            <a:r>
              <a:rPr lang="en-US" sz="3600" dirty="0"/>
              <a:t>Divider Title Slide</a:t>
            </a:r>
          </a:p>
          <a:p>
            <a:r>
              <a:rPr lang="en-US" sz="3600" dirty="0"/>
              <a:t>Line 2</a:t>
            </a:r>
          </a:p>
        </p:txBody>
      </p:sp>
      <p:sp>
        <p:nvSpPr>
          <p:cNvPr id="11" name="Rectangle 10">
            <a:extLst>
              <a:ext uri="{FF2B5EF4-FFF2-40B4-BE49-F238E27FC236}">
                <a16:creationId xmlns:a16="http://schemas.microsoft.com/office/drawing/2014/main" id="{AF865473-E2AD-6245-4447-BAEF54B15394}"/>
              </a:ext>
            </a:extLst>
          </p:cNvPr>
          <p:cNvSpPr/>
          <p:nvPr userDrawn="1"/>
        </p:nvSpPr>
        <p:spPr>
          <a:xfrm>
            <a:off x="2428461" y="4275692"/>
            <a:ext cx="7335078" cy="99085"/>
          </a:xfrm>
          <a:prstGeom prst="rect">
            <a:avLst/>
          </a:prstGeom>
          <a:solidFill>
            <a:srgbClr val="0061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845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B102D-EC4F-B64D-BB0A-3CBBCEE21B6B}"/>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8" name="Slide Number Placeholder 5">
            <a:extLst>
              <a:ext uri="{FF2B5EF4-FFF2-40B4-BE49-F238E27FC236}">
                <a16:creationId xmlns:a16="http://schemas.microsoft.com/office/drawing/2014/main" id="{80DCD8E0-36D6-2D43-9C3A-92DC921E1D78}"/>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2582956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A2846C-3DC3-2A4C-84E1-3E3C50231FF2}"/>
              </a:ext>
            </a:extLst>
          </p:cNvPr>
          <p:cNvSpPr>
            <a:spLocks noGrp="1"/>
          </p:cNvSpPr>
          <p:nvPr>
            <p:ph idx="1"/>
          </p:nvPr>
        </p:nvSpPr>
        <p:spPr>
          <a:xfrm>
            <a:off x="838200" y="1724027"/>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F32235DD-B99A-7744-92BB-36CB49B43BEC}"/>
              </a:ext>
            </a:extLst>
          </p:cNvPr>
          <p:cNvSpPr>
            <a:spLocks noGrp="1"/>
          </p:cNvSpPr>
          <p:nvPr>
            <p:ph type="title"/>
          </p:nvPr>
        </p:nvSpPr>
        <p:spPr/>
        <p:txBody>
          <a:bodyPr>
            <a:normAutofit/>
          </a:bodyPr>
          <a:lstStyle>
            <a:lvl1pPr>
              <a:defRPr sz="4400">
                <a:latin typeface="+mj-lt"/>
              </a:defRPr>
            </a:lvl1pPr>
          </a:lstStyle>
          <a:p>
            <a:r>
              <a:rPr lang="en-US" dirty="0"/>
              <a:t>Click to edit Master title style</a:t>
            </a:r>
          </a:p>
        </p:txBody>
      </p:sp>
      <p:sp>
        <p:nvSpPr>
          <p:cNvPr id="10" name="Slide Number Placeholder 5">
            <a:extLst>
              <a:ext uri="{FF2B5EF4-FFF2-40B4-BE49-F238E27FC236}">
                <a16:creationId xmlns:a16="http://schemas.microsoft.com/office/drawing/2014/main" id="{41717D89-2D64-4E49-A8B8-D7B93266073C}"/>
              </a:ext>
            </a:extLst>
          </p:cNvPr>
          <p:cNvSpPr>
            <a:spLocks noGrp="1"/>
          </p:cNvSpPr>
          <p:nvPr>
            <p:ph type="sldNum" sz="quarter" idx="4"/>
          </p:nvPr>
        </p:nvSpPr>
        <p:spPr>
          <a:xfrm>
            <a:off x="9219616" y="6443089"/>
            <a:ext cx="2743200" cy="365125"/>
          </a:xfrm>
          <a:prstGeom prst="rect">
            <a:avLst/>
          </a:prstGeom>
        </p:spPr>
        <p:txBody>
          <a:bodyPr vert="horz" lIns="91440" tIns="45720" rIns="91440" bIns="45720" rtlCol="0" anchor="ctr"/>
          <a:lstStyle>
            <a:lvl1pPr algn="r">
              <a:defRPr sz="1100">
                <a:solidFill>
                  <a:schemeClr val="bg1">
                    <a:lumMod val="50000"/>
                  </a:schemeClr>
                </a:solidFill>
              </a:defRPr>
            </a:lvl1pPr>
          </a:lstStyle>
          <a:p>
            <a:r>
              <a:rPr lang="en-US" dirty="0"/>
              <a:t>Introduction: 1-</a:t>
            </a:r>
            <a:fld id="{C4204591-24BD-A542-B9D5-F8D8A88D2FEE}" type="slidenum">
              <a:rPr lang="en-US" smtClean="0"/>
              <a:pPr/>
              <a:t>‹#›</a:t>
            </a:fld>
            <a:endParaRPr lang="en-US" dirty="0"/>
          </a:p>
        </p:txBody>
      </p:sp>
    </p:spTree>
    <p:extLst>
      <p:ext uri="{BB962C8B-B14F-4D97-AF65-F5344CB8AC3E}">
        <p14:creationId xmlns:p14="http://schemas.microsoft.com/office/powerpoint/2010/main" val="3582725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7116942"/>
      </p:ext>
    </p:extLst>
  </p:cSld>
  <p:clrMap bg1="lt1" tx1="dk1" bg2="lt2" tx2="dk2" accent1="accent1" accent2="accent2" accent3="accent3" accent4="accent4" accent5="accent5" accent6="accent6" hlink="hlink" folHlink="folHlink"/>
  <p:sldLayoutIdLst>
    <p:sldLayoutId id="2147483652" r:id="rId1"/>
    <p:sldLayoutId id="2147483650" r:id="rId2"/>
    <p:sldLayoutId id="2147483659" r:id="rId3"/>
    <p:sldLayoutId id="2147483655" r:id="rId4"/>
    <p:sldLayoutId id="2147483658" r:id="rId5"/>
    <p:sldLayoutId id="2147483660" r:id="rId6"/>
    <p:sldLayoutId id="2147483649" r:id="rId7"/>
    <p:sldLayoutId id="2147483662" r:id="rId8"/>
    <p:sldLayoutId id="2147483663" r:id="rId9"/>
    <p:sldLayoutId id="2147483664" r:id="rId10"/>
    <p:sldLayoutId id="2147483665" r:id="rId11"/>
    <p:sldLayoutId id="2147483666" r:id="rId12"/>
    <p:sldLayoutId id="2147483680"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49105" y="6583679"/>
            <a:ext cx="1574040" cy="137796"/>
          </a:xfrm>
          <a:prstGeom prst="rect">
            <a:avLst/>
          </a:prstGeom>
        </p:spPr>
        <p:txBody>
          <a:bodyPr vert="horz" lIns="91440" tIns="45720" rIns="91440" bIns="45720" rtlCol="0" anchor="ctr"/>
          <a:lstStyle>
            <a:lvl1pPr algn="l">
              <a:defRPr sz="1200">
                <a:solidFill>
                  <a:schemeClr val="tx1">
                    <a:tint val="75000"/>
                  </a:schemeClr>
                </a:solidFill>
                <a:latin typeface="Arial"/>
                <a:cs typeface="Arial"/>
              </a:defRPr>
            </a:lvl1pPr>
          </a:lstStyle>
          <a:p>
            <a:r>
              <a:rPr lang="en-US" dirty="0"/>
              <a:t>Fall 2013</a:t>
            </a:r>
          </a:p>
        </p:txBody>
      </p:sp>
      <p:sp>
        <p:nvSpPr>
          <p:cNvPr id="5" name="Footer Placeholder 4"/>
          <p:cNvSpPr>
            <a:spLocks noGrp="1"/>
          </p:cNvSpPr>
          <p:nvPr>
            <p:ph type="ftr" sz="quarter" idx="3"/>
          </p:nvPr>
        </p:nvSpPr>
        <p:spPr>
          <a:xfrm>
            <a:off x="4165600" y="6583679"/>
            <a:ext cx="3860800" cy="137796"/>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r>
              <a:rPr lang="en-US" dirty="0"/>
              <a:t>MU CS 4001/7001 Cloud Computing</a:t>
            </a:r>
          </a:p>
        </p:txBody>
      </p:sp>
      <p:sp>
        <p:nvSpPr>
          <p:cNvPr id="6" name="Slide Number Placeholder 5"/>
          <p:cNvSpPr>
            <a:spLocks noGrp="1"/>
          </p:cNvSpPr>
          <p:nvPr>
            <p:ph type="sldNum" sz="quarter" idx="4"/>
          </p:nvPr>
        </p:nvSpPr>
        <p:spPr>
          <a:xfrm>
            <a:off x="11289576" y="6583679"/>
            <a:ext cx="827592"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a:t>
            </a:fld>
            <a:endParaRPr lang="en-US" dirty="0"/>
          </a:p>
        </p:txBody>
      </p:sp>
    </p:spTree>
    <p:extLst>
      <p:ext uri="{BB962C8B-B14F-4D97-AF65-F5344CB8AC3E}">
        <p14:creationId xmlns:p14="http://schemas.microsoft.com/office/powerpoint/2010/main" val="3441364758"/>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Lst>
  <p:txStyles>
    <p:titleStyle>
      <a:lvl1pPr algn="ctr" defTabSz="457200" rtl="0" eaLnBrk="1" latinLnBrk="0" hangingPunct="1">
        <a:spcBef>
          <a:spcPct val="0"/>
        </a:spcBef>
        <a:buNone/>
        <a:defRPr sz="3400" kern="1200">
          <a:solidFill>
            <a:srgbClr val="0000FF"/>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8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5.xml"/><Relationship Id="rId1" Type="http://schemas.openxmlformats.org/officeDocument/2006/relationships/slideLayout" Target="../slideLayouts/slideLayout1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8.xml"/><Relationship Id="rId1" Type="http://schemas.openxmlformats.org/officeDocument/2006/relationships/slideLayout" Target="../slideLayouts/slideLayout15.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hyperlink" Target="https://www.microsoft.com/en-us/securityengineering/sdl/threatmodeling"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17.png"/></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2.xml"/><Relationship Id="rId1" Type="http://schemas.openxmlformats.org/officeDocument/2006/relationships/slideLayout" Target="../slideLayouts/slideLayout1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trustedci.github.io/OSCRP/OSCRP.html" TargetMode="Externa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hyperlink" Target="mailto:cqu@fgcu.edu"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32AD01-B626-8541-DD34-941AFABB4017}"/>
              </a:ext>
            </a:extLst>
          </p:cNvPr>
          <p:cNvSpPr>
            <a:spLocks noGrp="1"/>
          </p:cNvSpPr>
          <p:nvPr>
            <p:ph type="body" sz="quarter" idx="12"/>
          </p:nvPr>
        </p:nvSpPr>
        <p:spPr>
          <a:xfrm>
            <a:off x="0" y="4161824"/>
            <a:ext cx="12192000" cy="650141"/>
          </a:xfrm>
        </p:spPr>
        <p:txBody>
          <a:bodyPr/>
          <a:lstStyle/>
          <a:p>
            <a:r>
              <a:rPr lang="en-US" sz="4800" dirty="0"/>
              <a:t>CEN 3078 Computer Security</a:t>
            </a:r>
            <a:endParaRPr lang="en-US" sz="2000" b="0" dirty="0"/>
          </a:p>
        </p:txBody>
      </p:sp>
      <p:sp>
        <p:nvSpPr>
          <p:cNvPr id="3" name="Text Placeholder 2">
            <a:extLst>
              <a:ext uri="{FF2B5EF4-FFF2-40B4-BE49-F238E27FC236}">
                <a16:creationId xmlns:a16="http://schemas.microsoft.com/office/drawing/2014/main" id="{C74AC5A7-CF21-681C-AD2A-CAFD76C83228}"/>
              </a:ext>
            </a:extLst>
          </p:cNvPr>
          <p:cNvSpPr>
            <a:spLocks noGrp="1"/>
          </p:cNvSpPr>
          <p:nvPr>
            <p:ph type="body" sz="quarter" idx="13"/>
          </p:nvPr>
        </p:nvSpPr>
        <p:spPr>
          <a:xfrm>
            <a:off x="2758705" y="5663508"/>
            <a:ext cx="6674590" cy="350227"/>
          </a:xfrm>
        </p:spPr>
        <p:txBody>
          <a:bodyPr/>
          <a:lstStyle/>
          <a:p>
            <a:r>
              <a:rPr lang="en-US" sz="2400" dirty="0"/>
              <a:t>Module 1 – Application and Network Analysis</a:t>
            </a:r>
          </a:p>
          <a:p>
            <a:endParaRPr lang="en-US" sz="2400" dirty="0"/>
          </a:p>
        </p:txBody>
      </p:sp>
    </p:spTree>
    <p:extLst>
      <p:ext uri="{BB962C8B-B14F-4D97-AF65-F5344CB8AC3E}">
        <p14:creationId xmlns:p14="http://schemas.microsoft.com/office/powerpoint/2010/main" val="5535536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dirty="0"/>
              <a:t>Cybersecurity Challenges</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10</a:t>
            </a:fld>
            <a:endParaRPr lang="en-US" dirty="0">
              <a:solidFill>
                <a:prstClr val="black">
                  <a:tint val="75000"/>
                </a:prstClr>
              </a:solidFill>
            </a:endParaRPr>
          </a:p>
        </p:txBody>
      </p:sp>
      <p:sp>
        <p:nvSpPr>
          <p:cNvPr id="5" name="Content Placeholder 2">
            <a:extLst>
              <a:ext uri="{FF2B5EF4-FFF2-40B4-BE49-F238E27FC236}">
                <a16:creationId xmlns:a16="http://schemas.microsoft.com/office/drawing/2014/main" id="{09B85425-53C2-4147-B20A-1A81AE597A27}"/>
              </a:ext>
            </a:extLst>
          </p:cNvPr>
          <p:cNvSpPr>
            <a:spLocks noGrp="1"/>
          </p:cNvSpPr>
          <p:nvPr>
            <p:ph idx="1"/>
          </p:nvPr>
        </p:nvSpPr>
        <p:spPr>
          <a:xfrm>
            <a:off x="1981200" y="1417638"/>
            <a:ext cx="8229600" cy="4823674"/>
          </a:xfrm>
        </p:spPr>
        <p:txBody>
          <a:bodyPr>
            <a:normAutofit/>
          </a:bodyPr>
          <a:lstStyle/>
          <a:p>
            <a:pPr>
              <a:buFont typeface="+mj-lt"/>
              <a:buAutoNum type="arabicPeriod"/>
            </a:pPr>
            <a:r>
              <a:rPr lang="en-US" sz="1800" dirty="0"/>
              <a:t>Cybersecurity is not as simple as it might first appear to the novice</a:t>
            </a:r>
          </a:p>
          <a:p>
            <a:pPr lvl="1"/>
            <a:r>
              <a:rPr lang="en-US" sz="1600" dirty="0"/>
              <a:t>Self-explanatory one-word labels: confidentiality, authentication, nonrepudiation, and integrity; BUT mechanisms to meet those requirements can be quite complex, and understanding them may involve rather subtle reasoning</a:t>
            </a:r>
          </a:p>
          <a:p>
            <a:pPr marL="457200" lvl="1" indent="0">
              <a:buNone/>
            </a:pPr>
            <a:endParaRPr lang="en-US" sz="1800" dirty="0"/>
          </a:p>
          <a:p>
            <a:pPr>
              <a:buFont typeface="+mj-lt"/>
              <a:buAutoNum type="arabicPeriod"/>
            </a:pPr>
            <a:r>
              <a:rPr lang="en-US" sz="1800" dirty="0">
                <a:latin typeface="Arial" panose="020B0604020202020204" pitchFamily="34" charset="0"/>
                <a:cs typeface="Arial" panose="020B0604020202020204" pitchFamily="34" charset="0"/>
              </a:rPr>
              <a:t>In developing a particular security mechanism or algorithm, one must always consider potential attacks on those security features</a:t>
            </a:r>
          </a:p>
          <a:p>
            <a:pPr lvl="1"/>
            <a:r>
              <a:rPr lang="en-US" sz="1600" dirty="0">
                <a:latin typeface="Arial" panose="020B0604020202020204" pitchFamily="34" charset="0"/>
                <a:cs typeface="Arial" panose="020B0604020202020204" pitchFamily="34" charset="0"/>
              </a:rPr>
              <a:t>In many cases, successful attacks are designed by looking at the problem in a completely different way, therefore exploiting an unexpected weakness in the mechanism</a:t>
            </a:r>
          </a:p>
          <a:p>
            <a:pPr marL="457200" lvl="1" indent="0">
              <a:buNone/>
            </a:pPr>
            <a:endParaRPr lang="en-US" sz="1800" dirty="0">
              <a:latin typeface="Arial" panose="020B0604020202020204" pitchFamily="34" charset="0"/>
              <a:cs typeface="Arial" panose="020B0604020202020204" pitchFamily="34" charset="0"/>
            </a:endParaRPr>
          </a:p>
          <a:p>
            <a:pPr>
              <a:buFont typeface="+mj-lt"/>
              <a:buAutoNum type="arabicPeriod"/>
            </a:pPr>
            <a:r>
              <a:rPr lang="en-US" sz="1800" dirty="0">
                <a:latin typeface="Arial" panose="020B0604020202020204" pitchFamily="34" charset="0"/>
                <a:cs typeface="Arial" panose="020B0604020202020204" pitchFamily="34" charset="0"/>
              </a:rPr>
              <a:t>Procedures to provide security mechanism are driven by user requirements</a:t>
            </a:r>
          </a:p>
          <a:p>
            <a:pPr lvl="1"/>
            <a:r>
              <a:rPr lang="en-US" sz="1600" dirty="0">
                <a:latin typeface="Arial" panose="020B0604020202020204" pitchFamily="34" charset="0"/>
                <a:cs typeface="Arial" panose="020B0604020202020204" pitchFamily="34" charset="0"/>
              </a:rPr>
              <a:t>Typically, a security mechanism complexity depends on user requirements; greater the impact of threats, greater is the need for elaborate security mechanisms</a:t>
            </a:r>
          </a:p>
          <a:p>
            <a:pPr marL="457200" lvl="1" indent="0">
              <a:buNone/>
            </a:pPr>
            <a:endParaRPr lang="en-US" sz="1600" dirty="0"/>
          </a:p>
          <a:p>
            <a:pPr lvl="1"/>
            <a:endParaRPr lang="en-US" sz="1600" dirty="0"/>
          </a:p>
          <a:p>
            <a:pPr marL="0" indent="0">
              <a:buNone/>
            </a:pPr>
            <a:endParaRPr lang="en-US" sz="1800" dirty="0"/>
          </a:p>
          <a:p>
            <a:pPr>
              <a:buFont typeface="+mj-lt"/>
              <a:buAutoNum type="arabicPeriod"/>
            </a:pPr>
            <a:endParaRPr lang="en-US" sz="1800" dirty="0"/>
          </a:p>
          <a:p>
            <a:endParaRPr lang="en-US" dirty="0"/>
          </a:p>
          <a:p>
            <a:endParaRPr lang="en-US" dirty="0"/>
          </a:p>
        </p:txBody>
      </p:sp>
    </p:spTree>
    <p:extLst>
      <p:ext uri="{BB962C8B-B14F-4D97-AF65-F5344CB8AC3E}">
        <p14:creationId xmlns:p14="http://schemas.microsoft.com/office/powerpoint/2010/main" val="3898509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dirty="0"/>
              <a:t>Cybersecurity Challenges (2)</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11</a:t>
            </a:fld>
            <a:endParaRPr lang="en-US" dirty="0">
              <a:solidFill>
                <a:prstClr val="black">
                  <a:tint val="75000"/>
                </a:prstClr>
              </a:solidFill>
            </a:endParaRPr>
          </a:p>
        </p:txBody>
      </p:sp>
      <p:sp>
        <p:nvSpPr>
          <p:cNvPr id="5" name="Content Placeholder 2">
            <a:extLst>
              <a:ext uri="{FF2B5EF4-FFF2-40B4-BE49-F238E27FC236}">
                <a16:creationId xmlns:a16="http://schemas.microsoft.com/office/drawing/2014/main" id="{09B85425-53C2-4147-B20A-1A81AE597A27}"/>
              </a:ext>
            </a:extLst>
          </p:cNvPr>
          <p:cNvSpPr>
            <a:spLocks noGrp="1"/>
          </p:cNvSpPr>
          <p:nvPr>
            <p:ph idx="1"/>
          </p:nvPr>
        </p:nvSpPr>
        <p:spPr>
          <a:xfrm>
            <a:off x="1981200" y="1417638"/>
            <a:ext cx="8229600" cy="4823674"/>
          </a:xfrm>
        </p:spPr>
        <p:txBody>
          <a:bodyPr>
            <a:normAutofit/>
          </a:bodyPr>
          <a:lstStyle/>
          <a:p>
            <a:pPr>
              <a:buFont typeface="+mj-lt"/>
              <a:buAutoNum type="arabicPeriod" startAt="4"/>
            </a:pPr>
            <a:r>
              <a:rPr lang="en-US" sz="1800" dirty="0">
                <a:latin typeface="Arial" panose="020B0604020202020204" pitchFamily="34" charset="0"/>
                <a:cs typeface="Arial" panose="020B0604020202020204" pitchFamily="34" charset="0"/>
              </a:rPr>
              <a:t>Physical and logical placement of security mechanisms needs to be determined</a:t>
            </a:r>
          </a:p>
          <a:p>
            <a:pPr lvl="1"/>
            <a:r>
              <a:rPr lang="en-US" sz="1600" i="1" dirty="0">
                <a:latin typeface="Arial" panose="020B0604020202020204" pitchFamily="34" charset="0"/>
                <a:cs typeface="Arial" panose="020B0604020202020204" pitchFamily="34" charset="0"/>
              </a:rPr>
              <a:t>Physical placement </a:t>
            </a:r>
            <a:r>
              <a:rPr lang="en-US" sz="1600" dirty="0">
                <a:latin typeface="Arial" panose="020B0604020202020204" pitchFamily="34" charset="0"/>
                <a:cs typeface="Arial" panose="020B0604020202020204" pitchFamily="34" charset="0"/>
              </a:rPr>
              <a:t>(e.g., at what points in a network are certain security mechanisms needed) </a:t>
            </a:r>
          </a:p>
          <a:p>
            <a:pPr lvl="1"/>
            <a:r>
              <a:rPr lang="en-US" sz="1600" i="1" dirty="0">
                <a:latin typeface="Arial" panose="020B0604020202020204" pitchFamily="34" charset="0"/>
                <a:cs typeface="Arial" panose="020B0604020202020204" pitchFamily="34" charset="0"/>
              </a:rPr>
              <a:t>Logical placement </a:t>
            </a:r>
            <a:r>
              <a:rPr lang="en-US" sz="1600" dirty="0">
                <a:latin typeface="Arial" panose="020B0604020202020204" pitchFamily="34" charset="0"/>
                <a:cs typeface="Arial" panose="020B0604020202020204" pitchFamily="34" charset="0"/>
              </a:rPr>
              <a:t>(e.g., at what layer or layers of an architecture such as TCP/IP should mechanisms be placed)</a:t>
            </a:r>
          </a:p>
          <a:p>
            <a:pPr marL="457200" lvl="1" indent="0">
              <a:buNone/>
            </a:pPr>
            <a:endParaRPr lang="en-US" sz="1600" dirty="0">
              <a:latin typeface="Arial" panose="020B0604020202020204" pitchFamily="34" charset="0"/>
              <a:cs typeface="Arial" panose="020B0604020202020204" pitchFamily="34" charset="0"/>
            </a:endParaRPr>
          </a:p>
          <a:p>
            <a:pPr>
              <a:buFont typeface="+mj-lt"/>
              <a:buAutoNum type="arabicPeriod" startAt="4"/>
            </a:pPr>
            <a:r>
              <a:rPr lang="en-US" sz="1800" dirty="0">
                <a:latin typeface="Arial" panose="020B0604020202020204" pitchFamily="34" charset="0"/>
                <a:cs typeface="Arial" panose="020B0604020202020204" pitchFamily="34" charset="0"/>
              </a:rPr>
              <a:t>Security mechanisms typically involve more than a particular algorithm or protocol and also require that participants be in possession of some secret information which raises questions about the creation, distribution, and protection of that secret information</a:t>
            </a:r>
          </a:p>
          <a:p>
            <a:pPr lvl="1"/>
            <a:r>
              <a:rPr lang="en-US" sz="1600" dirty="0"/>
              <a:t>There may also be a reliance on communications protocols whose behavior may complicate the task of developing the security mechanism</a:t>
            </a:r>
          </a:p>
          <a:p>
            <a:pPr lvl="1"/>
            <a:r>
              <a:rPr lang="en-US" sz="1600" dirty="0"/>
              <a:t>For example, if the proper functioning of the security mechanism requires setting time limits on the transit time of a message from sender to receiver, then any protocol or network that introduces variable, unpredictable delays may render such time limits meaningless</a:t>
            </a:r>
          </a:p>
          <a:p>
            <a:pPr lvl="1"/>
            <a:endParaRPr lang="en-US" sz="1600" dirty="0"/>
          </a:p>
          <a:p>
            <a:pPr lvl="1"/>
            <a:endParaRPr lang="en-US" sz="1600" dirty="0"/>
          </a:p>
          <a:p>
            <a:pPr marL="0" indent="0">
              <a:buNone/>
            </a:pPr>
            <a:endParaRPr lang="en-US" sz="1800" dirty="0"/>
          </a:p>
          <a:p>
            <a:pPr>
              <a:buFont typeface="+mj-lt"/>
              <a:buAutoNum type="arabicPeriod"/>
            </a:pPr>
            <a:endParaRPr lang="en-US" sz="1800" dirty="0"/>
          </a:p>
          <a:p>
            <a:endParaRPr lang="en-US" dirty="0"/>
          </a:p>
          <a:p>
            <a:endParaRPr lang="en-US" dirty="0"/>
          </a:p>
        </p:txBody>
      </p:sp>
    </p:spTree>
    <p:extLst>
      <p:ext uri="{BB962C8B-B14F-4D97-AF65-F5344CB8AC3E}">
        <p14:creationId xmlns:p14="http://schemas.microsoft.com/office/powerpoint/2010/main" val="3176002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dirty="0"/>
              <a:t>Cybersecurity Challenges (3)</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12</a:t>
            </a:fld>
            <a:endParaRPr lang="en-US" dirty="0">
              <a:solidFill>
                <a:prstClr val="black">
                  <a:tint val="75000"/>
                </a:prstClr>
              </a:solidFill>
            </a:endParaRPr>
          </a:p>
        </p:txBody>
      </p:sp>
      <p:sp>
        <p:nvSpPr>
          <p:cNvPr id="5" name="Content Placeholder 2">
            <a:extLst>
              <a:ext uri="{FF2B5EF4-FFF2-40B4-BE49-F238E27FC236}">
                <a16:creationId xmlns:a16="http://schemas.microsoft.com/office/drawing/2014/main" id="{09B85425-53C2-4147-B20A-1A81AE597A27}"/>
              </a:ext>
            </a:extLst>
          </p:cNvPr>
          <p:cNvSpPr>
            <a:spLocks noGrp="1"/>
          </p:cNvSpPr>
          <p:nvPr>
            <p:ph idx="1"/>
          </p:nvPr>
        </p:nvSpPr>
        <p:spPr>
          <a:xfrm>
            <a:off x="1981200" y="1417638"/>
            <a:ext cx="8229600" cy="4823674"/>
          </a:xfrm>
        </p:spPr>
        <p:txBody>
          <a:bodyPr>
            <a:normAutofit/>
          </a:bodyPr>
          <a:lstStyle/>
          <a:p>
            <a:pPr>
              <a:buFont typeface="+mj-lt"/>
              <a:buAutoNum type="arabicPeriod" startAt="6"/>
            </a:pPr>
            <a:r>
              <a:rPr lang="en-US" sz="1800" dirty="0"/>
              <a:t>Attackers only need to find a single weakness, while the designer must find and eliminate all weaknesses to achieve perfect security</a:t>
            </a:r>
          </a:p>
          <a:p>
            <a:pPr lvl="1"/>
            <a:r>
              <a:rPr lang="en-US" sz="1600" dirty="0"/>
              <a:t>It is a battle of wits between a perpetrator who tries to find holes, and the designer or administrator who tries to close them</a:t>
            </a:r>
          </a:p>
          <a:p>
            <a:pPr>
              <a:buFont typeface="+mj-lt"/>
              <a:buAutoNum type="arabicPeriod" startAt="6"/>
            </a:pPr>
            <a:endParaRPr lang="en-US" sz="1800" dirty="0">
              <a:latin typeface="Arial" panose="020B0604020202020204" pitchFamily="34" charset="0"/>
              <a:cs typeface="Arial" panose="020B0604020202020204" pitchFamily="34" charset="0"/>
            </a:endParaRPr>
          </a:p>
          <a:p>
            <a:pPr>
              <a:buFont typeface="+mj-lt"/>
              <a:buAutoNum type="arabicPeriod" startAt="6"/>
            </a:pPr>
            <a:r>
              <a:rPr lang="en-US" sz="1800" dirty="0">
                <a:latin typeface="Arial" panose="020B0604020202020204" pitchFamily="34" charset="0"/>
                <a:cs typeface="Arial" panose="020B0604020202020204" pitchFamily="34" charset="0"/>
              </a:rPr>
              <a:t>Security is still too often an afterthought to be incorporated into a system after the design is complete, rather than being an integral part of the design process</a:t>
            </a:r>
          </a:p>
          <a:p>
            <a:pPr lvl="1"/>
            <a:r>
              <a:rPr lang="en-US" sz="1600" dirty="0">
                <a:latin typeface="Arial" panose="020B0604020202020204" pitchFamily="34" charset="0"/>
                <a:cs typeface="Arial" panose="020B0604020202020204" pitchFamily="34" charset="0"/>
              </a:rPr>
              <a:t>There is a natural tendency on the part of users and system managers to perceive little benefit from security investment until a security failure occurs</a:t>
            </a:r>
          </a:p>
          <a:p>
            <a:pPr lvl="1"/>
            <a:r>
              <a:rPr lang="en-US" sz="1600" dirty="0">
                <a:latin typeface="Arial" panose="020B0604020202020204" pitchFamily="34" charset="0"/>
                <a:cs typeface="Arial" panose="020B0604020202020204" pitchFamily="34" charset="0"/>
              </a:rPr>
              <a:t>Users view strong security as an impediment to efficient and user-friendly operation of an information system or use of information</a:t>
            </a:r>
          </a:p>
          <a:p>
            <a:pPr>
              <a:buFont typeface="+mj-lt"/>
              <a:buAutoNum type="arabicPeriod" startAt="6"/>
            </a:pPr>
            <a:endParaRPr lang="en-US" sz="1800" dirty="0">
              <a:latin typeface="Arial" panose="020B0604020202020204" pitchFamily="34" charset="0"/>
              <a:cs typeface="Arial" panose="020B0604020202020204" pitchFamily="34" charset="0"/>
            </a:endParaRPr>
          </a:p>
          <a:p>
            <a:pPr>
              <a:buFont typeface="+mj-lt"/>
              <a:buAutoNum type="arabicPeriod" startAt="6"/>
            </a:pPr>
            <a:r>
              <a:rPr lang="en-US" sz="1800" dirty="0">
                <a:latin typeface="Arial" panose="020B0604020202020204" pitchFamily="34" charset="0"/>
                <a:cs typeface="Arial" panose="020B0604020202020204" pitchFamily="34" charset="0"/>
              </a:rPr>
              <a:t>Security requires regular and constant monitoring</a:t>
            </a:r>
          </a:p>
          <a:p>
            <a:pPr lvl="1"/>
            <a:r>
              <a:rPr lang="en-US" sz="1600" dirty="0">
                <a:latin typeface="Arial" panose="020B0604020202020204" pitchFamily="34" charset="0"/>
                <a:cs typeface="Arial" panose="020B0604020202020204" pitchFamily="34" charset="0"/>
              </a:rPr>
              <a:t>What to monitor – raw or aggregate, How much to monitor – metrics, How frequent – sampling rates?</a:t>
            </a:r>
          </a:p>
          <a:p>
            <a:pPr marL="0" indent="0">
              <a:buNone/>
            </a:pPr>
            <a:endParaRPr lang="en-US" sz="1800" dirty="0">
              <a:latin typeface="Arial" panose="020B0604020202020204" pitchFamily="34" charset="0"/>
              <a:cs typeface="Arial" panose="020B0604020202020204" pitchFamily="34" charset="0"/>
            </a:endParaRPr>
          </a:p>
          <a:p>
            <a:pPr>
              <a:buFont typeface="+mj-lt"/>
              <a:buAutoNum type="arabicPeriod" startAt="9"/>
            </a:pPr>
            <a:endParaRPr lang="en-US" sz="1800" dirty="0">
              <a:latin typeface="Arial" panose="020B0604020202020204" pitchFamily="34" charset="0"/>
              <a:cs typeface="Arial" panose="020B0604020202020204" pitchFamily="34" charset="0"/>
            </a:endParaRPr>
          </a:p>
          <a:p>
            <a:pPr marL="0" indent="0">
              <a:buNone/>
            </a:pPr>
            <a:endParaRPr lang="en-US" sz="1800" dirty="0"/>
          </a:p>
          <a:p>
            <a:pPr>
              <a:buFont typeface="+mj-lt"/>
              <a:buAutoNum type="arabicPeriod"/>
            </a:pPr>
            <a:endParaRPr lang="en-US" sz="1800" dirty="0"/>
          </a:p>
          <a:p>
            <a:endParaRPr lang="en-US" dirty="0"/>
          </a:p>
          <a:p>
            <a:endParaRPr lang="en-US" dirty="0"/>
          </a:p>
        </p:txBody>
      </p:sp>
    </p:spTree>
    <p:extLst>
      <p:ext uri="{BB962C8B-B14F-4D97-AF65-F5344CB8AC3E}">
        <p14:creationId xmlns:p14="http://schemas.microsoft.com/office/powerpoint/2010/main" val="1924723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47155FF-C31E-4AC6-BFFA-E46AF52F5684}"/>
              </a:ext>
            </a:extLst>
          </p:cNvPr>
          <p:cNvSpPr>
            <a:spLocks noGrp="1"/>
          </p:cNvSpPr>
          <p:nvPr>
            <p:ph type="sldNum" sz="quarter" idx="12"/>
          </p:nvPr>
        </p:nvSpPr>
        <p:spPr>
          <a:prstGeom prst="rect">
            <a:avLst/>
          </a:prstGeom>
        </p:spPr>
        <p:txBody>
          <a:bodyPr/>
          <a:lstStyle/>
          <a:p>
            <a:fld id="{19A1A663-AB5A-1C46-BB3F-DC91B87E1671}" type="slidenum">
              <a:rPr lang="en-US" smtClean="0"/>
              <a:pPr/>
              <a:t>13</a:t>
            </a:fld>
            <a:endParaRPr lang="en-US" dirty="0"/>
          </a:p>
        </p:txBody>
      </p:sp>
      <p:sp>
        <p:nvSpPr>
          <p:cNvPr id="7" name="Text Placeholder 6">
            <a:extLst>
              <a:ext uri="{FF2B5EF4-FFF2-40B4-BE49-F238E27FC236}">
                <a16:creationId xmlns:a16="http://schemas.microsoft.com/office/drawing/2014/main" id="{71758D06-223B-4ABB-B038-E5907DC0A6EF}"/>
              </a:ext>
            </a:extLst>
          </p:cNvPr>
          <p:cNvSpPr>
            <a:spLocks noGrp="1"/>
          </p:cNvSpPr>
          <p:nvPr>
            <p:ph type="body" sz="quarter" idx="10"/>
          </p:nvPr>
        </p:nvSpPr>
        <p:spPr/>
        <p:txBody>
          <a:bodyPr/>
          <a:lstStyle/>
          <a:p>
            <a:r>
              <a:rPr lang="en-US" dirty="0"/>
              <a:t>Module 1</a:t>
            </a:r>
          </a:p>
        </p:txBody>
      </p:sp>
      <p:sp>
        <p:nvSpPr>
          <p:cNvPr id="5" name="Rectangle 4">
            <a:extLst>
              <a:ext uri="{FF2B5EF4-FFF2-40B4-BE49-F238E27FC236}">
                <a16:creationId xmlns:a16="http://schemas.microsoft.com/office/drawing/2014/main" id="{9DA21398-CE95-4290-A860-E1477BCE3728}"/>
              </a:ext>
            </a:extLst>
          </p:cNvPr>
          <p:cNvSpPr/>
          <p:nvPr/>
        </p:nvSpPr>
        <p:spPr>
          <a:xfrm>
            <a:off x="6623423" y="835662"/>
            <a:ext cx="4853127" cy="4031873"/>
          </a:xfrm>
          <a:prstGeom prst="rect">
            <a:avLst/>
          </a:prstGeom>
        </p:spPr>
        <p:txBody>
          <a:bodyPr wrap="square">
            <a:spAutoFit/>
          </a:bodyPr>
          <a:lstStyle/>
          <a:p>
            <a:pPr marL="285750" indent="-285750">
              <a:buFont typeface="Arial" panose="020B0604020202020204" pitchFamily="34" charset="0"/>
              <a:buChar char="•"/>
            </a:pPr>
            <a:r>
              <a:rPr lang="en-US" sz="3200" dirty="0"/>
              <a:t>Network and application layers – security concepts</a:t>
            </a:r>
          </a:p>
          <a:p>
            <a:pPr marL="285750" indent="-285750">
              <a:buFont typeface="Arial" panose="020B0604020202020204" pitchFamily="34" charset="0"/>
              <a:buChar char="•"/>
            </a:pPr>
            <a:r>
              <a:rPr lang="en-US" sz="3200" dirty="0">
                <a:solidFill>
                  <a:srgbClr val="FF0000"/>
                </a:solidFill>
              </a:rPr>
              <a:t>Packet sniffing and spoofing</a:t>
            </a:r>
          </a:p>
          <a:p>
            <a:pPr marL="285750" indent="-285750">
              <a:buFont typeface="Arial" panose="020B0604020202020204" pitchFamily="34" charset="0"/>
              <a:buChar char="•"/>
            </a:pPr>
            <a:endParaRPr lang="en-US" sz="3200" dirty="0"/>
          </a:p>
          <a:p>
            <a:pPr marL="285750" indent="-285750">
              <a:buFont typeface="Arial" panose="020B0604020202020204" pitchFamily="34" charset="0"/>
              <a:buChar char="•"/>
            </a:pPr>
            <a:r>
              <a:rPr lang="en-US" sz="3200" dirty="0"/>
              <a:t>Intrusion detection systems</a:t>
            </a:r>
          </a:p>
          <a:p>
            <a:pPr marL="285750" indent="-285750">
              <a:buFont typeface="Arial" panose="020B0604020202020204" pitchFamily="34" charset="0"/>
              <a:buChar char="•"/>
            </a:pPr>
            <a:r>
              <a:rPr lang="en-US" sz="3200" dirty="0"/>
              <a:t>Legal and ethical issues</a:t>
            </a:r>
          </a:p>
        </p:txBody>
      </p:sp>
    </p:spTree>
    <p:extLst>
      <p:ext uri="{BB962C8B-B14F-4D97-AF65-F5344CB8AC3E}">
        <p14:creationId xmlns:p14="http://schemas.microsoft.com/office/powerpoint/2010/main" val="18833306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12"/>
          </p:nvPr>
        </p:nvSpPr>
        <p:spPr>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14</a:t>
            </a:fld>
            <a:endParaRPr lang="en-US" dirty="0"/>
          </a:p>
        </p:txBody>
      </p:sp>
      <p:sp>
        <p:nvSpPr>
          <p:cNvPr id="2" name="Title 1">
            <a:extLst>
              <a:ext uri="{FF2B5EF4-FFF2-40B4-BE49-F238E27FC236}">
                <a16:creationId xmlns:a16="http://schemas.microsoft.com/office/drawing/2014/main" id="{174FD556-D2CE-C640-9CC8-20CD5D36017A}"/>
              </a:ext>
            </a:extLst>
          </p:cNvPr>
          <p:cNvSpPr>
            <a:spLocks noGrp="1"/>
          </p:cNvSpPr>
          <p:nvPr>
            <p:ph type="ctrTitle"/>
          </p:nvPr>
        </p:nvSpPr>
        <p:spPr/>
        <p:txBody>
          <a:bodyPr/>
          <a:lstStyle/>
          <a:p>
            <a:r>
              <a:rPr lang="en-US" dirty="0"/>
              <a:t>Passive and Active Attacks</a:t>
            </a:r>
          </a:p>
        </p:txBody>
      </p:sp>
      <p:sp>
        <p:nvSpPr>
          <p:cNvPr id="3" name="Content Placeholder 2">
            <a:extLst>
              <a:ext uri="{FF2B5EF4-FFF2-40B4-BE49-F238E27FC236}">
                <a16:creationId xmlns:a16="http://schemas.microsoft.com/office/drawing/2014/main" id="{E79F87F3-1301-57EE-3945-ED5DF8159E6B}"/>
              </a:ext>
            </a:extLst>
          </p:cNvPr>
          <p:cNvSpPr>
            <a:spLocks noGrp="1"/>
          </p:cNvSpPr>
          <p:nvPr>
            <p:ph sz="quarter" idx="10"/>
          </p:nvPr>
        </p:nvSpPr>
        <p:spPr/>
        <p:txBody>
          <a:bodyPr/>
          <a:lstStyle/>
          <a:p>
            <a:endParaRPr lang="en-US"/>
          </a:p>
        </p:txBody>
      </p:sp>
      <p:sp>
        <p:nvSpPr>
          <p:cNvPr id="7" name="Text Placeholder 1">
            <a:extLst>
              <a:ext uri="{FF2B5EF4-FFF2-40B4-BE49-F238E27FC236}">
                <a16:creationId xmlns:a16="http://schemas.microsoft.com/office/drawing/2014/main" id="{C885D1D7-19D6-0742-97D6-C63771BCAB5C}"/>
              </a:ext>
            </a:extLst>
          </p:cNvPr>
          <p:cNvSpPr txBox="1">
            <a:spLocks/>
          </p:cNvSpPr>
          <p:nvPr/>
        </p:nvSpPr>
        <p:spPr>
          <a:xfrm>
            <a:off x="1981200" y="1270589"/>
            <a:ext cx="4041648" cy="609600"/>
          </a:xfrm>
          <a:prstGeom prst="rect">
            <a:avLst/>
          </a:prstGeom>
          <a:solidFill>
            <a:schemeClr val="accent1"/>
          </a:solidFill>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8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dirty="0">
                <a:solidFill>
                  <a:schemeClr val="bg1"/>
                </a:solidFill>
              </a:rPr>
              <a:t>Passive Attack</a:t>
            </a:r>
          </a:p>
        </p:txBody>
      </p:sp>
      <p:sp>
        <p:nvSpPr>
          <p:cNvPr id="8" name="Text Placeholder 2">
            <a:extLst>
              <a:ext uri="{FF2B5EF4-FFF2-40B4-BE49-F238E27FC236}">
                <a16:creationId xmlns:a16="http://schemas.microsoft.com/office/drawing/2014/main" id="{9B128069-74DB-4D4C-89BC-EDF558ECBFCC}"/>
              </a:ext>
            </a:extLst>
          </p:cNvPr>
          <p:cNvSpPr txBox="1">
            <a:spLocks/>
          </p:cNvSpPr>
          <p:nvPr/>
        </p:nvSpPr>
        <p:spPr>
          <a:xfrm>
            <a:off x="6239726" y="1224998"/>
            <a:ext cx="4041775" cy="609600"/>
          </a:xfrm>
          <a:prstGeom prst="rect">
            <a:avLst/>
          </a:prstGeom>
          <a:solidFill>
            <a:schemeClr val="accent1"/>
          </a:solidFill>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200" dirty="0">
                <a:solidFill>
                  <a:schemeClr val="bg1"/>
                </a:solidFill>
              </a:rPr>
              <a:t>Active Attack</a:t>
            </a:r>
          </a:p>
        </p:txBody>
      </p:sp>
      <p:sp>
        <p:nvSpPr>
          <p:cNvPr id="9" name="Rectangle 3">
            <a:extLst>
              <a:ext uri="{FF2B5EF4-FFF2-40B4-BE49-F238E27FC236}">
                <a16:creationId xmlns:a16="http://schemas.microsoft.com/office/drawing/2014/main" id="{7088255A-17A5-0140-AE9B-6F886ACC4244}"/>
              </a:ext>
            </a:extLst>
          </p:cNvPr>
          <p:cNvSpPr txBox="1">
            <a:spLocks noChangeArrowheads="1"/>
          </p:cNvSpPr>
          <p:nvPr/>
        </p:nvSpPr>
        <p:spPr>
          <a:xfrm>
            <a:off x="1981200" y="1834598"/>
            <a:ext cx="4041648" cy="4886877"/>
          </a:xfrm>
          <a:prstGeom prst="rect">
            <a:avLst/>
          </a:prstGeom>
          <a:ln>
            <a:solidFill>
              <a:schemeClr val="accent1"/>
            </a:solidFill>
          </a:ln>
        </p:spPr>
        <p:txBody>
          <a:bodyPr>
            <a:normAutofit fontScale="70000" lnSpcReduction="20000"/>
          </a:bodyPr>
          <a:lstStyle>
            <a:lvl1pPr marL="342900" indent="-342900" algn="l" defTabSz="457200" rtl="0" eaLnBrk="1" latinLnBrk="0" hangingPunct="1">
              <a:spcBef>
                <a:spcPct val="20000"/>
              </a:spcBef>
              <a:buFont typeface="Arial"/>
              <a:buChar char="•"/>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8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90000"/>
              </a:lnSpc>
              <a:buFont typeface="Arial"/>
              <a:buNone/>
            </a:pPr>
            <a:endParaRPr lang="en-US" sz="2800" dirty="0"/>
          </a:p>
          <a:p>
            <a:pPr>
              <a:lnSpc>
                <a:spcPct val="120000"/>
              </a:lnSpc>
              <a:spcAft>
                <a:spcPts val="600"/>
              </a:spcAft>
            </a:pPr>
            <a:r>
              <a:rPr lang="en-US" sz="2600" dirty="0"/>
              <a:t>Attempts to learn or make use of information from the system but does not affect system resources</a:t>
            </a:r>
          </a:p>
          <a:p>
            <a:pPr lvl="1">
              <a:lnSpc>
                <a:spcPct val="120000"/>
              </a:lnSpc>
              <a:spcAft>
                <a:spcPts val="600"/>
              </a:spcAft>
            </a:pPr>
            <a:r>
              <a:rPr lang="en-US" sz="2400" dirty="0"/>
              <a:t>Hard to detect (no alteration)</a:t>
            </a:r>
          </a:p>
          <a:p>
            <a:pPr lvl="1">
              <a:lnSpc>
                <a:spcPct val="120000"/>
              </a:lnSpc>
              <a:spcAft>
                <a:spcPts val="600"/>
              </a:spcAft>
            </a:pPr>
            <a:r>
              <a:rPr lang="en-US" sz="2400" dirty="0"/>
              <a:t>Easy to stop</a:t>
            </a:r>
            <a:endParaRPr lang="en-US" sz="2600" dirty="0"/>
          </a:p>
          <a:p>
            <a:pPr>
              <a:lnSpc>
                <a:spcPct val="120000"/>
              </a:lnSpc>
              <a:spcAft>
                <a:spcPts val="600"/>
              </a:spcAft>
            </a:pPr>
            <a:r>
              <a:rPr lang="en-US" sz="2600" dirty="0"/>
              <a:t>Eavesdropping on, or monitoring of, transmissions</a:t>
            </a:r>
          </a:p>
          <a:p>
            <a:pPr>
              <a:lnSpc>
                <a:spcPct val="120000"/>
              </a:lnSpc>
              <a:spcAft>
                <a:spcPts val="600"/>
              </a:spcAft>
            </a:pPr>
            <a:r>
              <a:rPr lang="en-US" sz="2600" dirty="0"/>
              <a:t>Goal of attacker is to obtain information that is being transmitted</a:t>
            </a:r>
          </a:p>
          <a:p>
            <a:pPr>
              <a:lnSpc>
                <a:spcPct val="120000"/>
              </a:lnSpc>
              <a:spcAft>
                <a:spcPts val="600"/>
              </a:spcAft>
            </a:pPr>
            <a:r>
              <a:rPr lang="en-US" sz="2600" dirty="0"/>
              <a:t>Two types:</a:t>
            </a:r>
          </a:p>
          <a:p>
            <a:pPr lvl="1">
              <a:lnSpc>
                <a:spcPct val="120000"/>
              </a:lnSpc>
              <a:spcAft>
                <a:spcPts val="600"/>
              </a:spcAft>
            </a:pPr>
            <a:r>
              <a:rPr lang="en-US" sz="2600" dirty="0"/>
              <a:t>Release of message contents</a:t>
            </a:r>
          </a:p>
          <a:p>
            <a:pPr lvl="1">
              <a:lnSpc>
                <a:spcPct val="120000"/>
              </a:lnSpc>
              <a:spcAft>
                <a:spcPts val="600"/>
              </a:spcAft>
            </a:pPr>
            <a:r>
              <a:rPr lang="en-US" sz="2600" dirty="0"/>
              <a:t>Traffic analysis</a:t>
            </a:r>
          </a:p>
        </p:txBody>
      </p:sp>
      <p:sp>
        <p:nvSpPr>
          <p:cNvPr id="10" name="Content Placeholder 3">
            <a:extLst>
              <a:ext uri="{FF2B5EF4-FFF2-40B4-BE49-F238E27FC236}">
                <a16:creationId xmlns:a16="http://schemas.microsoft.com/office/drawing/2014/main" id="{AECCD00C-BF03-474C-BE65-21021EF45041}"/>
              </a:ext>
            </a:extLst>
          </p:cNvPr>
          <p:cNvSpPr txBox="1">
            <a:spLocks/>
          </p:cNvSpPr>
          <p:nvPr/>
        </p:nvSpPr>
        <p:spPr>
          <a:xfrm>
            <a:off x="6239726" y="1834598"/>
            <a:ext cx="4041647" cy="4886876"/>
          </a:xfrm>
          <a:prstGeom prst="rect">
            <a:avLst/>
          </a:prstGeom>
          <a:ln>
            <a:solidFill>
              <a:schemeClr val="accent1"/>
            </a:solidFill>
          </a:ln>
        </p:spPr>
        <p:txBody>
          <a:bodyPr>
            <a:normAutofit/>
          </a:bodyPr>
          <a:lstStyle>
            <a:lvl1pPr marL="342900" indent="-342900" algn="l" defTabSz="457200" rtl="0" eaLnBrk="1" latinLnBrk="0" hangingPunct="1">
              <a:spcBef>
                <a:spcPct val="20000"/>
              </a:spcBef>
              <a:buFont typeface="Arial"/>
              <a:buChar char="•"/>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8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sz="1800" dirty="0"/>
          </a:p>
          <a:p>
            <a:r>
              <a:rPr lang="en-US" sz="1800" dirty="0"/>
              <a:t>Attempts to alter system resources or affect their operation</a:t>
            </a:r>
          </a:p>
          <a:p>
            <a:pPr lvl="1"/>
            <a:r>
              <a:rPr lang="en-US" sz="1600" dirty="0"/>
              <a:t>Hard to stop</a:t>
            </a:r>
          </a:p>
          <a:p>
            <a:pPr lvl="1"/>
            <a:r>
              <a:rPr lang="en-US" sz="1600" dirty="0"/>
              <a:t>Easy to detect (application impact)</a:t>
            </a:r>
          </a:p>
          <a:p>
            <a:r>
              <a:rPr lang="en-US" sz="1800" dirty="0"/>
              <a:t>Involve some modification of the data stream or the creation of a false stream</a:t>
            </a:r>
          </a:p>
          <a:p>
            <a:r>
              <a:rPr lang="en-US" sz="1800" dirty="0"/>
              <a:t>Four categories:</a:t>
            </a:r>
          </a:p>
          <a:p>
            <a:pPr lvl="1"/>
            <a:r>
              <a:rPr lang="en-US" sz="1800" dirty="0"/>
              <a:t>Replay</a:t>
            </a:r>
          </a:p>
          <a:p>
            <a:pPr lvl="1"/>
            <a:r>
              <a:rPr lang="en-US" sz="1800" dirty="0"/>
              <a:t>Masquerade</a:t>
            </a:r>
          </a:p>
          <a:p>
            <a:pPr lvl="1"/>
            <a:r>
              <a:rPr lang="en-US" sz="1800" dirty="0"/>
              <a:t>Modification of messages</a:t>
            </a:r>
          </a:p>
          <a:p>
            <a:pPr lvl="1"/>
            <a:r>
              <a:rPr lang="en-US" sz="1800" dirty="0"/>
              <a:t>Denial of service</a:t>
            </a:r>
          </a:p>
        </p:txBody>
      </p:sp>
    </p:spTree>
    <p:extLst>
      <p:ext uri="{BB962C8B-B14F-4D97-AF65-F5344CB8AC3E}">
        <p14:creationId xmlns:p14="http://schemas.microsoft.com/office/powerpoint/2010/main" val="4055444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b="1" dirty="0"/>
              <a:t>Passive</a:t>
            </a:r>
            <a:r>
              <a:rPr lang="en-US" dirty="0"/>
              <a:t> Attack – Interception</a:t>
            </a:r>
            <a:br>
              <a:rPr lang="en-US" dirty="0"/>
            </a:br>
            <a:r>
              <a:rPr lang="en-US" dirty="0"/>
              <a:t>(Sniffing)</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15</a:t>
            </a:fld>
            <a:endParaRPr lang="en-US" dirty="0"/>
          </a:p>
        </p:txBody>
      </p:sp>
      <p:pic>
        <p:nvPicPr>
          <p:cNvPr id="7" name="Picture 2">
            <a:extLst>
              <a:ext uri="{FF2B5EF4-FFF2-40B4-BE49-F238E27FC236}">
                <a16:creationId xmlns:a16="http://schemas.microsoft.com/office/drawing/2014/main" id="{A82C11BD-B7BD-3642-BB60-15FEFFF657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1" y="1828801"/>
            <a:ext cx="8177213" cy="43211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 name="Rectangle 2">
            <a:extLst>
              <a:ext uri="{FF2B5EF4-FFF2-40B4-BE49-F238E27FC236}">
                <a16:creationId xmlns:a16="http://schemas.microsoft.com/office/drawing/2014/main" id="{046928D8-E05E-E645-B90B-BED70846D992}"/>
              </a:ext>
            </a:extLst>
          </p:cNvPr>
          <p:cNvSpPr/>
          <p:nvPr/>
        </p:nvSpPr>
        <p:spPr>
          <a:xfrm>
            <a:off x="1632858" y="1395097"/>
            <a:ext cx="8979019" cy="353943"/>
          </a:xfrm>
          <a:prstGeom prst="rect">
            <a:avLst/>
          </a:prstGeom>
        </p:spPr>
        <p:txBody>
          <a:bodyPr wrap="square">
            <a:spAutoFit/>
          </a:bodyPr>
          <a:lstStyle/>
          <a:p>
            <a:r>
              <a:rPr lang="en-US" sz="1700" b="1" i="1" dirty="0">
                <a:solidFill>
                  <a:srgbClr val="0432FF"/>
                </a:solidFill>
                <a:latin typeface="Arial" panose="020B0604020202020204" pitchFamily="34" charset="0"/>
                <a:cs typeface="Arial" panose="020B0604020202020204" pitchFamily="34" charset="0"/>
              </a:rPr>
              <a:t>Packet sniffing </a:t>
            </a:r>
            <a:r>
              <a:rPr lang="en-US" sz="1700" i="1" dirty="0">
                <a:solidFill>
                  <a:srgbClr val="0432FF"/>
                </a:solidFill>
                <a:latin typeface="Arial" panose="020B0604020202020204" pitchFamily="34" charset="0"/>
                <a:cs typeface="Arial" panose="020B0604020202020204" pitchFamily="34" charset="0"/>
              </a:rPr>
              <a:t>describes the process of capturing live data as they flow across a network</a:t>
            </a:r>
          </a:p>
        </p:txBody>
      </p:sp>
    </p:spTree>
    <p:extLst>
      <p:ext uri="{BB962C8B-B14F-4D97-AF65-F5344CB8AC3E}">
        <p14:creationId xmlns:p14="http://schemas.microsoft.com/office/powerpoint/2010/main" val="37706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b="1" dirty="0"/>
              <a:t>Passive</a:t>
            </a:r>
            <a:r>
              <a:rPr lang="en-US" dirty="0"/>
              <a:t> Attack – Traffic Analysis</a:t>
            </a:r>
            <a:br>
              <a:rPr lang="en-US" dirty="0"/>
            </a:br>
            <a:r>
              <a:rPr lang="en-US" dirty="0"/>
              <a:t>(Sniffing)</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16</a:t>
            </a:fld>
            <a:endParaRPr lang="en-US" dirty="0"/>
          </a:p>
        </p:txBody>
      </p:sp>
      <p:pic>
        <p:nvPicPr>
          <p:cNvPr id="5" name="Picture 2">
            <a:extLst>
              <a:ext uri="{FF2B5EF4-FFF2-40B4-BE49-F238E27FC236}">
                <a16:creationId xmlns:a16="http://schemas.microsoft.com/office/drawing/2014/main" id="{29F47F4B-D268-1649-8A7F-596FC11ABB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2313" y="1773239"/>
            <a:ext cx="8177212" cy="43211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8" name="Rectangle 3">
            <a:extLst>
              <a:ext uri="{FF2B5EF4-FFF2-40B4-BE49-F238E27FC236}">
                <a16:creationId xmlns:a16="http://schemas.microsoft.com/office/drawing/2014/main" id="{B9544FF4-93F8-7E44-9F20-6033DA8D6536}"/>
              </a:ext>
            </a:extLst>
          </p:cNvPr>
          <p:cNvSpPr>
            <a:spLocks noChangeArrowheads="1"/>
          </p:cNvSpPr>
          <p:nvPr/>
        </p:nvSpPr>
        <p:spPr bwMode="auto">
          <a:xfrm>
            <a:off x="6240464" y="3284538"/>
            <a:ext cx="2592387" cy="647700"/>
          </a:xfrm>
          <a:prstGeom prst="rect">
            <a:avLst/>
          </a:prstGeom>
          <a:solidFill>
            <a:srgbClr val="FFFFFF"/>
          </a:solidFill>
          <a:ln w="9360">
            <a:solidFill>
              <a:srgbClr val="FFFFFF"/>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46800" rIns="90000" bIns="46800" anchor="ctr"/>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1pPr>
            <a:lvl2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2pPr>
            <a:lvl3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3pPr>
            <a:lvl4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4pPr>
            <a:lvl5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9pPr>
          </a:lstStyle>
          <a:p>
            <a:pPr algn="ctr" eaLnBrk="1" hangingPunct="1">
              <a:buClrTx/>
              <a:buFontTx/>
              <a:buNone/>
            </a:pPr>
            <a:r>
              <a:rPr lang="en-US" altLang="en-US" sz="1600" dirty="0">
                <a:solidFill>
                  <a:srgbClr val="FF0000"/>
                </a:solidFill>
              </a:rPr>
              <a:t>Observe traffic pattern</a:t>
            </a:r>
          </a:p>
        </p:txBody>
      </p:sp>
    </p:spTree>
    <p:extLst>
      <p:ext uri="{BB962C8B-B14F-4D97-AF65-F5344CB8AC3E}">
        <p14:creationId xmlns:p14="http://schemas.microsoft.com/office/powerpoint/2010/main" val="12722418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b="1" dirty="0"/>
              <a:t>Active</a:t>
            </a:r>
            <a:r>
              <a:rPr lang="en-US" dirty="0"/>
              <a:t> Attack – Interruption</a:t>
            </a:r>
            <a:br>
              <a:rPr lang="en-US" dirty="0"/>
            </a:br>
            <a:r>
              <a:rPr lang="en-US" dirty="0"/>
              <a:t>(Spoofing)</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17</a:t>
            </a:fld>
            <a:endParaRPr lang="en-US" dirty="0"/>
          </a:p>
        </p:txBody>
      </p:sp>
      <p:pic>
        <p:nvPicPr>
          <p:cNvPr id="8" name="Picture 2">
            <a:extLst>
              <a:ext uri="{FF2B5EF4-FFF2-40B4-BE49-F238E27FC236}">
                <a16:creationId xmlns:a16="http://schemas.microsoft.com/office/drawing/2014/main" id="{7215DEA0-353C-C840-96AE-47FDFB3A0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2313" y="1773239"/>
            <a:ext cx="8177212" cy="43211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0" name="Rectangle 3">
            <a:extLst>
              <a:ext uri="{FF2B5EF4-FFF2-40B4-BE49-F238E27FC236}">
                <a16:creationId xmlns:a16="http://schemas.microsoft.com/office/drawing/2014/main" id="{66F26A92-9BDC-E744-B6EE-E0B45E3DB5A8}"/>
              </a:ext>
            </a:extLst>
          </p:cNvPr>
          <p:cNvSpPr>
            <a:spLocks noChangeArrowheads="1"/>
          </p:cNvSpPr>
          <p:nvPr/>
        </p:nvSpPr>
        <p:spPr bwMode="auto">
          <a:xfrm>
            <a:off x="6240464" y="3284538"/>
            <a:ext cx="2592387" cy="647700"/>
          </a:xfrm>
          <a:prstGeom prst="rect">
            <a:avLst/>
          </a:prstGeom>
          <a:solidFill>
            <a:srgbClr val="FFFFFF"/>
          </a:solidFill>
          <a:ln w="9360">
            <a:solidFill>
              <a:srgbClr val="FFFFFF"/>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46800" rIns="90000" bIns="46800" anchor="ctr"/>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1pPr>
            <a:lvl2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2pPr>
            <a:lvl3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3pPr>
            <a:lvl4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4pPr>
            <a:lvl5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9pPr>
          </a:lstStyle>
          <a:p>
            <a:pPr algn="ctr" eaLnBrk="1" hangingPunct="1">
              <a:buClrTx/>
              <a:buFontTx/>
              <a:buNone/>
            </a:pPr>
            <a:r>
              <a:rPr lang="en-US" altLang="en-US" sz="1600" dirty="0">
                <a:solidFill>
                  <a:srgbClr val="FF0000"/>
                </a:solidFill>
              </a:rPr>
              <a:t>Block delivery of message</a:t>
            </a:r>
          </a:p>
        </p:txBody>
      </p:sp>
      <p:sp>
        <p:nvSpPr>
          <p:cNvPr id="11" name="Line 4">
            <a:extLst>
              <a:ext uri="{FF2B5EF4-FFF2-40B4-BE49-F238E27FC236}">
                <a16:creationId xmlns:a16="http://schemas.microsoft.com/office/drawing/2014/main" id="{0316BFD8-77B9-1443-9A95-DDD4D4F36C75}"/>
              </a:ext>
            </a:extLst>
          </p:cNvPr>
          <p:cNvSpPr>
            <a:spLocks noChangeShapeType="1"/>
          </p:cNvSpPr>
          <p:nvPr/>
        </p:nvSpPr>
        <p:spPr bwMode="auto">
          <a:xfrm flipH="1">
            <a:off x="7173913" y="4724400"/>
            <a:ext cx="76200" cy="433388"/>
          </a:xfrm>
          <a:prstGeom prst="line">
            <a:avLst/>
          </a:prstGeom>
          <a:noFill/>
          <a:ln w="50760">
            <a:solidFill>
              <a:srgbClr val="FF0000"/>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7" name="Rectangle 6">
            <a:extLst>
              <a:ext uri="{FF2B5EF4-FFF2-40B4-BE49-F238E27FC236}">
                <a16:creationId xmlns:a16="http://schemas.microsoft.com/office/drawing/2014/main" id="{34AFEB40-E087-764C-9CB1-D6B742E9CF81}"/>
              </a:ext>
            </a:extLst>
          </p:cNvPr>
          <p:cNvSpPr/>
          <p:nvPr/>
        </p:nvSpPr>
        <p:spPr>
          <a:xfrm>
            <a:off x="1632858" y="1395097"/>
            <a:ext cx="8979019" cy="353943"/>
          </a:xfrm>
          <a:prstGeom prst="rect">
            <a:avLst/>
          </a:prstGeom>
        </p:spPr>
        <p:txBody>
          <a:bodyPr wrap="square">
            <a:spAutoFit/>
          </a:bodyPr>
          <a:lstStyle/>
          <a:p>
            <a:r>
              <a:rPr lang="en-US" sz="1700" b="1" i="1" dirty="0">
                <a:solidFill>
                  <a:srgbClr val="0432FF"/>
                </a:solidFill>
                <a:latin typeface="Arial" panose="020B0604020202020204" pitchFamily="34" charset="0"/>
                <a:cs typeface="Arial" panose="020B0604020202020204" pitchFamily="34" charset="0"/>
              </a:rPr>
              <a:t>Packet spoofing </a:t>
            </a:r>
            <a:r>
              <a:rPr lang="en-US" sz="1700" i="1" dirty="0">
                <a:solidFill>
                  <a:srgbClr val="0432FF"/>
                </a:solidFill>
                <a:latin typeface="Arial" panose="020B0604020202020204" pitchFamily="34" charset="0"/>
                <a:cs typeface="Arial" panose="020B0604020202020204" pitchFamily="34" charset="0"/>
              </a:rPr>
              <a:t>occurs when critical information in the packet is forged by an attacker</a:t>
            </a:r>
          </a:p>
        </p:txBody>
      </p:sp>
    </p:spTree>
    <p:extLst>
      <p:ext uri="{BB962C8B-B14F-4D97-AF65-F5344CB8AC3E}">
        <p14:creationId xmlns:p14="http://schemas.microsoft.com/office/powerpoint/2010/main" val="1518865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b="1" dirty="0"/>
              <a:t>Active</a:t>
            </a:r>
            <a:r>
              <a:rPr lang="en-US" dirty="0"/>
              <a:t> Attack – Fabrication</a:t>
            </a:r>
            <a:br>
              <a:rPr lang="en-US" dirty="0"/>
            </a:br>
            <a:r>
              <a:rPr lang="en-US" dirty="0"/>
              <a:t>(Spoofing)</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18</a:t>
            </a:fld>
            <a:endParaRPr lang="en-US" dirty="0"/>
          </a:p>
        </p:txBody>
      </p:sp>
      <p:pic>
        <p:nvPicPr>
          <p:cNvPr id="8" name="Picture 2">
            <a:extLst>
              <a:ext uri="{FF2B5EF4-FFF2-40B4-BE49-F238E27FC236}">
                <a16:creationId xmlns:a16="http://schemas.microsoft.com/office/drawing/2014/main" id="{7215DEA0-353C-C840-96AE-47FDFB3A02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2313" y="1773239"/>
            <a:ext cx="8177212" cy="43211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 name="Rectangle 3">
            <a:extLst>
              <a:ext uri="{FF2B5EF4-FFF2-40B4-BE49-F238E27FC236}">
                <a16:creationId xmlns:a16="http://schemas.microsoft.com/office/drawing/2014/main" id="{9E39D1D1-F703-394F-8C66-12F147C96016}"/>
              </a:ext>
            </a:extLst>
          </p:cNvPr>
          <p:cNvSpPr>
            <a:spLocks noChangeArrowheads="1"/>
          </p:cNvSpPr>
          <p:nvPr/>
        </p:nvSpPr>
        <p:spPr bwMode="auto">
          <a:xfrm>
            <a:off x="6240464" y="3284538"/>
            <a:ext cx="2592387" cy="647700"/>
          </a:xfrm>
          <a:prstGeom prst="rect">
            <a:avLst/>
          </a:prstGeom>
          <a:solidFill>
            <a:srgbClr val="FFFFFF"/>
          </a:solidFill>
          <a:ln w="9360">
            <a:solidFill>
              <a:srgbClr val="FFFFFF"/>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46800" rIns="90000" bIns="46800" anchor="ctr"/>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1pPr>
            <a:lvl2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2pPr>
            <a:lvl3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3pPr>
            <a:lvl4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4pPr>
            <a:lvl5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9pPr>
          </a:lstStyle>
          <a:p>
            <a:pPr algn="ctr" eaLnBrk="1" hangingPunct="1">
              <a:buClrTx/>
              <a:buFontTx/>
              <a:buNone/>
            </a:pPr>
            <a:r>
              <a:rPr lang="en-US" altLang="en-US" sz="1600" dirty="0">
                <a:solidFill>
                  <a:srgbClr val="FF0000"/>
                </a:solidFill>
              </a:rPr>
              <a:t>Fabricate message</a:t>
            </a:r>
          </a:p>
        </p:txBody>
      </p:sp>
      <p:sp>
        <p:nvSpPr>
          <p:cNvPr id="9" name="Freeform 4">
            <a:extLst>
              <a:ext uri="{FF2B5EF4-FFF2-40B4-BE49-F238E27FC236}">
                <a16:creationId xmlns:a16="http://schemas.microsoft.com/office/drawing/2014/main" id="{835D44D5-9729-4F41-A14F-11B93657D0AE}"/>
              </a:ext>
            </a:extLst>
          </p:cNvPr>
          <p:cNvSpPr>
            <a:spLocks/>
          </p:cNvSpPr>
          <p:nvPr/>
        </p:nvSpPr>
        <p:spPr bwMode="auto">
          <a:xfrm>
            <a:off x="6311900" y="3284538"/>
            <a:ext cx="1574800" cy="1492250"/>
          </a:xfrm>
          <a:custGeom>
            <a:avLst/>
            <a:gdLst>
              <a:gd name="T0" fmla="*/ 31750 w 992"/>
              <a:gd name="T1" fmla="*/ 0 h 940"/>
              <a:gd name="T2" fmla="*/ 22225 w 992"/>
              <a:gd name="T3" fmla="*/ 66675 h 940"/>
              <a:gd name="T4" fmla="*/ 3175 w 992"/>
              <a:gd name="T5" fmla="*/ 123825 h 940"/>
              <a:gd name="T6" fmla="*/ 12700 w 992"/>
              <a:gd name="T7" fmla="*/ 447675 h 940"/>
              <a:gd name="T8" fmla="*/ 50800 w 992"/>
              <a:gd name="T9" fmla="*/ 523875 h 940"/>
              <a:gd name="T10" fmla="*/ 203200 w 992"/>
              <a:gd name="T11" fmla="*/ 828675 h 940"/>
              <a:gd name="T12" fmla="*/ 298450 w 992"/>
              <a:gd name="T13" fmla="*/ 1009650 h 940"/>
              <a:gd name="T14" fmla="*/ 584200 w 992"/>
              <a:gd name="T15" fmla="*/ 1314450 h 940"/>
              <a:gd name="T16" fmla="*/ 793750 w 992"/>
              <a:gd name="T17" fmla="*/ 1362075 h 940"/>
              <a:gd name="T18" fmla="*/ 1574800 w 992"/>
              <a:gd name="T19" fmla="*/ 1447800 h 9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92" h="940">
                <a:moveTo>
                  <a:pt x="20" y="0"/>
                </a:moveTo>
                <a:cubicBezTo>
                  <a:pt x="18" y="14"/>
                  <a:pt x="17" y="28"/>
                  <a:pt x="14" y="42"/>
                </a:cubicBezTo>
                <a:cubicBezTo>
                  <a:pt x="11" y="54"/>
                  <a:pt x="2" y="78"/>
                  <a:pt x="2" y="78"/>
                </a:cubicBezTo>
                <a:cubicBezTo>
                  <a:pt x="4" y="146"/>
                  <a:pt x="0" y="214"/>
                  <a:pt x="8" y="282"/>
                </a:cubicBezTo>
                <a:cubicBezTo>
                  <a:pt x="10" y="300"/>
                  <a:pt x="25" y="314"/>
                  <a:pt x="32" y="330"/>
                </a:cubicBezTo>
                <a:cubicBezTo>
                  <a:pt x="62" y="396"/>
                  <a:pt x="83" y="462"/>
                  <a:pt x="128" y="522"/>
                </a:cubicBezTo>
                <a:cubicBezTo>
                  <a:pt x="141" y="562"/>
                  <a:pt x="169" y="598"/>
                  <a:pt x="188" y="636"/>
                </a:cubicBezTo>
                <a:cubicBezTo>
                  <a:pt x="228" y="716"/>
                  <a:pt x="285" y="786"/>
                  <a:pt x="368" y="828"/>
                </a:cubicBezTo>
                <a:cubicBezTo>
                  <a:pt x="405" y="846"/>
                  <a:pt x="460" y="851"/>
                  <a:pt x="500" y="858"/>
                </a:cubicBezTo>
                <a:cubicBezTo>
                  <a:pt x="663" y="940"/>
                  <a:pt x="787" y="912"/>
                  <a:pt x="992" y="912"/>
                </a:cubicBezTo>
              </a:path>
            </a:pathLst>
          </a:custGeom>
          <a:noFill/>
          <a:ln w="25560">
            <a:solidFill>
              <a:srgbClr val="FF0000"/>
            </a:solidFill>
            <a:round/>
            <a:headEn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 name="Rectangle 9">
            <a:extLst>
              <a:ext uri="{FF2B5EF4-FFF2-40B4-BE49-F238E27FC236}">
                <a16:creationId xmlns:a16="http://schemas.microsoft.com/office/drawing/2014/main" id="{F71F20C6-0656-524A-9CB2-4F9820FFF02A}"/>
              </a:ext>
            </a:extLst>
          </p:cNvPr>
          <p:cNvSpPr/>
          <p:nvPr/>
        </p:nvSpPr>
        <p:spPr>
          <a:xfrm>
            <a:off x="1632858" y="1395097"/>
            <a:ext cx="8979019" cy="353943"/>
          </a:xfrm>
          <a:prstGeom prst="rect">
            <a:avLst/>
          </a:prstGeom>
        </p:spPr>
        <p:txBody>
          <a:bodyPr wrap="square">
            <a:spAutoFit/>
          </a:bodyPr>
          <a:lstStyle/>
          <a:p>
            <a:pPr algn="ctr"/>
            <a:r>
              <a:rPr lang="en-US" sz="1700" i="1" dirty="0">
                <a:solidFill>
                  <a:srgbClr val="0432FF"/>
                </a:solidFill>
                <a:latin typeface="Arial" panose="020B0604020202020204" pitchFamily="34" charset="0"/>
                <a:cs typeface="Arial" panose="020B0604020202020204" pitchFamily="34" charset="0"/>
              </a:rPr>
              <a:t>E.g., TCP session hijacking, DNS cache poisoning</a:t>
            </a:r>
          </a:p>
        </p:txBody>
      </p:sp>
    </p:spTree>
    <p:extLst>
      <p:ext uri="{BB962C8B-B14F-4D97-AF65-F5344CB8AC3E}">
        <p14:creationId xmlns:p14="http://schemas.microsoft.com/office/powerpoint/2010/main" val="55978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b="1" dirty="0"/>
              <a:t>Active</a:t>
            </a:r>
            <a:r>
              <a:rPr lang="en-US" dirty="0"/>
              <a:t> Attack – Replay</a:t>
            </a:r>
            <a:br>
              <a:rPr lang="en-US" dirty="0"/>
            </a:br>
            <a:r>
              <a:rPr lang="en-US" dirty="0"/>
              <a:t>(Sniffing + Spoofing)</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19</a:t>
            </a:fld>
            <a:endParaRPr lang="en-US" dirty="0"/>
          </a:p>
        </p:txBody>
      </p:sp>
      <p:pic>
        <p:nvPicPr>
          <p:cNvPr id="10" name="Picture 2">
            <a:extLst>
              <a:ext uri="{FF2B5EF4-FFF2-40B4-BE49-F238E27FC236}">
                <a16:creationId xmlns:a16="http://schemas.microsoft.com/office/drawing/2014/main" id="{20A65A71-0648-794E-9A09-0961D615AD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2314" y="1844676"/>
            <a:ext cx="8205787" cy="4227513"/>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2659451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47155FF-C31E-4AC6-BFFA-E46AF52F5684}"/>
              </a:ext>
            </a:extLst>
          </p:cNvPr>
          <p:cNvSpPr>
            <a:spLocks noGrp="1"/>
          </p:cNvSpPr>
          <p:nvPr>
            <p:ph type="sldNum" sz="quarter" idx="12"/>
          </p:nvPr>
        </p:nvSpPr>
        <p:spPr>
          <a:prstGeom prst="rect">
            <a:avLst/>
          </a:prstGeom>
        </p:spPr>
        <p:txBody>
          <a:bodyPr/>
          <a:lstStyle/>
          <a:p>
            <a:fld id="{19A1A663-AB5A-1C46-BB3F-DC91B87E1671}" type="slidenum">
              <a:rPr lang="en-US" smtClean="0"/>
              <a:pPr/>
              <a:t>2</a:t>
            </a:fld>
            <a:endParaRPr lang="en-US" dirty="0"/>
          </a:p>
        </p:txBody>
      </p:sp>
      <p:sp>
        <p:nvSpPr>
          <p:cNvPr id="7" name="Text Placeholder 6">
            <a:extLst>
              <a:ext uri="{FF2B5EF4-FFF2-40B4-BE49-F238E27FC236}">
                <a16:creationId xmlns:a16="http://schemas.microsoft.com/office/drawing/2014/main" id="{71758D06-223B-4ABB-B038-E5907DC0A6EF}"/>
              </a:ext>
            </a:extLst>
          </p:cNvPr>
          <p:cNvSpPr>
            <a:spLocks noGrp="1"/>
          </p:cNvSpPr>
          <p:nvPr>
            <p:ph type="body" sz="quarter" idx="10"/>
          </p:nvPr>
        </p:nvSpPr>
        <p:spPr/>
        <p:txBody>
          <a:bodyPr/>
          <a:lstStyle/>
          <a:p>
            <a:r>
              <a:rPr lang="en-US" dirty="0"/>
              <a:t>Module 1</a:t>
            </a:r>
          </a:p>
        </p:txBody>
      </p:sp>
      <p:sp>
        <p:nvSpPr>
          <p:cNvPr id="5" name="Rectangle 4">
            <a:extLst>
              <a:ext uri="{FF2B5EF4-FFF2-40B4-BE49-F238E27FC236}">
                <a16:creationId xmlns:a16="http://schemas.microsoft.com/office/drawing/2014/main" id="{9DA21398-CE95-4290-A860-E1477BCE3728}"/>
              </a:ext>
            </a:extLst>
          </p:cNvPr>
          <p:cNvSpPr/>
          <p:nvPr/>
        </p:nvSpPr>
        <p:spPr>
          <a:xfrm>
            <a:off x="6623423" y="835662"/>
            <a:ext cx="4853127" cy="4031873"/>
          </a:xfrm>
          <a:prstGeom prst="rect">
            <a:avLst/>
          </a:prstGeom>
        </p:spPr>
        <p:txBody>
          <a:bodyPr wrap="square">
            <a:spAutoFit/>
          </a:bodyPr>
          <a:lstStyle/>
          <a:p>
            <a:pPr marL="285750" indent="-285750">
              <a:buFont typeface="Arial" panose="020B0604020202020204" pitchFamily="34" charset="0"/>
              <a:buChar char="•"/>
            </a:pPr>
            <a:r>
              <a:rPr lang="en-US" sz="3200" dirty="0"/>
              <a:t>Network and application layers – security concepts</a:t>
            </a:r>
          </a:p>
          <a:p>
            <a:pPr marL="285750" indent="-285750">
              <a:buFont typeface="Arial" panose="020B0604020202020204" pitchFamily="34" charset="0"/>
              <a:buChar char="•"/>
            </a:pPr>
            <a:r>
              <a:rPr lang="en-US" sz="3200" dirty="0"/>
              <a:t>Packet sniffing and spoofing</a:t>
            </a:r>
          </a:p>
          <a:p>
            <a:pPr marL="285750" indent="-285750">
              <a:buFont typeface="Arial" panose="020B0604020202020204" pitchFamily="34" charset="0"/>
              <a:buChar char="•"/>
            </a:pPr>
            <a:endParaRPr lang="en-US" sz="3200" dirty="0"/>
          </a:p>
          <a:p>
            <a:pPr marL="285750" indent="-285750">
              <a:buFont typeface="Arial" panose="020B0604020202020204" pitchFamily="34" charset="0"/>
              <a:buChar char="•"/>
            </a:pPr>
            <a:r>
              <a:rPr lang="en-US" sz="3200" dirty="0"/>
              <a:t>Intrusion detection systems</a:t>
            </a:r>
          </a:p>
          <a:p>
            <a:pPr marL="285750" indent="-285750">
              <a:buFont typeface="Arial" panose="020B0604020202020204" pitchFamily="34" charset="0"/>
              <a:buChar char="•"/>
            </a:pPr>
            <a:r>
              <a:rPr lang="en-US" sz="3200" dirty="0"/>
              <a:t>Legal and ethical issues</a:t>
            </a:r>
          </a:p>
        </p:txBody>
      </p:sp>
    </p:spTree>
    <p:extLst>
      <p:ext uri="{BB962C8B-B14F-4D97-AF65-F5344CB8AC3E}">
        <p14:creationId xmlns:p14="http://schemas.microsoft.com/office/powerpoint/2010/main" val="19879983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b="1" dirty="0"/>
              <a:t>Active</a:t>
            </a:r>
            <a:r>
              <a:rPr lang="en-US" dirty="0"/>
              <a:t> Attack – Modification</a:t>
            </a:r>
            <a:br>
              <a:rPr lang="en-US" dirty="0"/>
            </a:br>
            <a:r>
              <a:rPr lang="en-US" dirty="0"/>
              <a:t>(Sniffing + Spoofing)</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20</a:t>
            </a:fld>
            <a:endParaRPr lang="en-US" dirty="0"/>
          </a:p>
        </p:txBody>
      </p:sp>
      <p:pic>
        <p:nvPicPr>
          <p:cNvPr id="5" name="Picture 2">
            <a:extLst>
              <a:ext uri="{FF2B5EF4-FFF2-40B4-BE49-F238E27FC236}">
                <a16:creationId xmlns:a16="http://schemas.microsoft.com/office/drawing/2014/main" id="{C57F8E30-CDD8-9F41-83D0-31F68453C8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2314" y="1844676"/>
            <a:ext cx="8205787" cy="4227513"/>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 name="Rectangle 3">
            <a:extLst>
              <a:ext uri="{FF2B5EF4-FFF2-40B4-BE49-F238E27FC236}">
                <a16:creationId xmlns:a16="http://schemas.microsoft.com/office/drawing/2014/main" id="{1E1AB141-EA1B-C047-B1EB-072F0CE67591}"/>
              </a:ext>
            </a:extLst>
          </p:cNvPr>
          <p:cNvSpPr>
            <a:spLocks noChangeArrowheads="1"/>
          </p:cNvSpPr>
          <p:nvPr/>
        </p:nvSpPr>
        <p:spPr bwMode="auto">
          <a:xfrm>
            <a:off x="6311901" y="3429000"/>
            <a:ext cx="1800225" cy="647700"/>
          </a:xfrm>
          <a:prstGeom prst="rect">
            <a:avLst/>
          </a:prstGeom>
          <a:solidFill>
            <a:srgbClr val="FFFFFF"/>
          </a:solidFill>
          <a:ln w="9360">
            <a:solidFill>
              <a:srgbClr val="FFFFFF"/>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
        <p:nvSpPr>
          <p:cNvPr id="8" name="Freeform 4">
            <a:extLst>
              <a:ext uri="{FF2B5EF4-FFF2-40B4-BE49-F238E27FC236}">
                <a16:creationId xmlns:a16="http://schemas.microsoft.com/office/drawing/2014/main" id="{3E7FE47F-0E4B-9F43-8613-38097E390EDE}"/>
              </a:ext>
            </a:extLst>
          </p:cNvPr>
          <p:cNvSpPr>
            <a:spLocks/>
          </p:cNvSpPr>
          <p:nvPr/>
        </p:nvSpPr>
        <p:spPr bwMode="auto">
          <a:xfrm>
            <a:off x="4137025" y="3733801"/>
            <a:ext cx="1644650" cy="1216025"/>
          </a:xfrm>
          <a:custGeom>
            <a:avLst/>
            <a:gdLst>
              <a:gd name="T0" fmla="*/ 149225 w 1036"/>
              <a:gd name="T1" fmla="*/ 1181100 h 766"/>
              <a:gd name="T2" fmla="*/ 768350 w 1036"/>
              <a:gd name="T3" fmla="*/ 1162050 h 766"/>
              <a:gd name="T4" fmla="*/ 1149350 w 1036"/>
              <a:gd name="T5" fmla="*/ 1019175 h 766"/>
              <a:gd name="T6" fmla="*/ 1311275 w 1036"/>
              <a:gd name="T7" fmla="*/ 942975 h 766"/>
              <a:gd name="T8" fmla="*/ 1406525 w 1036"/>
              <a:gd name="T9" fmla="*/ 847725 h 766"/>
              <a:gd name="T10" fmla="*/ 1539875 w 1036"/>
              <a:gd name="T11" fmla="*/ 495300 h 766"/>
              <a:gd name="T12" fmla="*/ 1577975 w 1036"/>
              <a:gd name="T13" fmla="*/ 333375 h 766"/>
              <a:gd name="T14" fmla="*/ 1644650 w 1036"/>
              <a:gd name="T15" fmla="*/ 0 h 76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036" h="766">
                <a:moveTo>
                  <a:pt x="94" y="744"/>
                </a:moveTo>
                <a:cubicBezTo>
                  <a:pt x="244" y="707"/>
                  <a:pt x="0" y="766"/>
                  <a:pt x="484" y="732"/>
                </a:cubicBezTo>
                <a:cubicBezTo>
                  <a:pt x="571" y="726"/>
                  <a:pt x="643" y="655"/>
                  <a:pt x="724" y="642"/>
                </a:cubicBezTo>
                <a:cubicBezTo>
                  <a:pt x="754" y="619"/>
                  <a:pt x="789" y="603"/>
                  <a:pt x="826" y="594"/>
                </a:cubicBezTo>
                <a:cubicBezTo>
                  <a:pt x="862" y="572"/>
                  <a:pt x="858" y="562"/>
                  <a:pt x="886" y="534"/>
                </a:cubicBezTo>
                <a:cubicBezTo>
                  <a:pt x="911" y="459"/>
                  <a:pt x="942" y="386"/>
                  <a:pt x="970" y="312"/>
                </a:cubicBezTo>
                <a:cubicBezTo>
                  <a:pt x="982" y="280"/>
                  <a:pt x="985" y="243"/>
                  <a:pt x="994" y="210"/>
                </a:cubicBezTo>
                <a:cubicBezTo>
                  <a:pt x="1015" y="138"/>
                  <a:pt x="1036" y="75"/>
                  <a:pt x="1036" y="0"/>
                </a:cubicBezTo>
              </a:path>
            </a:pathLst>
          </a:custGeom>
          <a:noFill/>
          <a:ln w="25560">
            <a:solidFill>
              <a:srgbClr val="FF0000"/>
            </a:solidFill>
            <a:round/>
            <a:headEn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9" name="Freeform 5">
            <a:extLst>
              <a:ext uri="{FF2B5EF4-FFF2-40B4-BE49-F238E27FC236}">
                <a16:creationId xmlns:a16="http://schemas.microsoft.com/office/drawing/2014/main" id="{741829F8-CDAF-E34A-90D0-82A1A8934A8E}"/>
              </a:ext>
            </a:extLst>
          </p:cNvPr>
          <p:cNvSpPr>
            <a:spLocks/>
          </p:cNvSpPr>
          <p:nvPr/>
        </p:nvSpPr>
        <p:spPr bwMode="auto">
          <a:xfrm>
            <a:off x="6343650" y="3619501"/>
            <a:ext cx="1809750" cy="1171575"/>
          </a:xfrm>
          <a:custGeom>
            <a:avLst/>
            <a:gdLst>
              <a:gd name="T0" fmla="*/ 0 w 1140"/>
              <a:gd name="T1" fmla="*/ 0 h 738"/>
              <a:gd name="T2" fmla="*/ 114300 w 1140"/>
              <a:gd name="T3" fmla="*/ 333375 h 738"/>
              <a:gd name="T4" fmla="*/ 266700 w 1140"/>
              <a:gd name="T5" fmla="*/ 676275 h 738"/>
              <a:gd name="T6" fmla="*/ 371475 w 1140"/>
              <a:gd name="T7" fmla="*/ 752475 h 738"/>
              <a:gd name="T8" fmla="*/ 476250 w 1140"/>
              <a:gd name="T9" fmla="*/ 847725 h 738"/>
              <a:gd name="T10" fmla="*/ 685800 w 1140"/>
              <a:gd name="T11" fmla="*/ 923925 h 738"/>
              <a:gd name="T12" fmla="*/ 895350 w 1140"/>
              <a:gd name="T13" fmla="*/ 1009650 h 738"/>
              <a:gd name="T14" fmla="*/ 1000125 w 1140"/>
              <a:gd name="T15" fmla="*/ 1038225 h 738"/>
              <a:gd name="T16" fmla="*/ 1476375 w 1140"/>
              <a:gd name="T17" fmla="*/ 1133475 h 738"/>
              <a:gd name="T18" fmla="*/ 1809750 w 1140"/>
              <a:gd name="T19" fmla="*/ 1171575 h 7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140" h="738">
                <a:moveTo>
                  <a:pt x="0" y="0"/>
                </a:moveTo>
                <a:cubicBezTo>
                  <a:pt x="15" y="77"/>
                  <a:pt x="42" y="139"/>
                  <a:pt x="72" y="210"/>
                </a:cubicBezTo>
                <a:cubicBezTo>
                  <a:pt x="86" y="280"/>
                  <a:pt x="120" y="373"/>
                  <a:pt x="168" y="426"/>
                </a:cubicBezTo>
                <a:cubicBezTo>
                  <a:pt x="190" y="450"/>
                  <a:pt x="209" y="453"/>
                  <a:pt x="234" y="474"/>
                </a:cubicBezTo>
                <a:cubicBezTo>
                  <a:pt x="327" y="554"/>
                  <a:pt x="250" y="501"/>
                  <a:pt x="300" y="534"/>
                </a:cubicBezTo>
                <a:cubicBezTo>
                  <a:pt x="323" y="568"/>
                  <a:pt x="392" y="576"/>
                  <a:pt x="432" y="582"/>
                </a:cubicBezTo>
                <a:cubicBezTo>
                  <a:pt x="474" y="603"/>
                  <a:pt x="519" y="619"/>
                  <a:pt x="564" y="636"/>
                </a:cubicBezTo>
                <a:cubicBezTo>
                  <a:pt x="585" y="644"/>
                  <a:pt x="630" y="654"/>
                  <a:pt x="630" y="654"/>
                </a:cubicBezTo>
                <a:cubicBezTo>
                  <a:pt x="697" y="699"/>
                  <a:pt x="856" y="705"/>
                  <a:pt x="930" y="714"/>
                </a:cubicBezTo>
                <a:cubicBezTo>
                  <a:pt x="996" y="736"/>
                  <a:pt x="1071" y="738"/>
                  <a:pt x="1140" y="738"/>
                </a:cubicBezTo>
              </a:path>
            </a:pathLst>
          </a:custGeom>
          <a:noFill/>
          <a:ln w="25560">
            <a:solidFill>
              <a:srgbClr val="FF0000"/>
            </a:solidFill>
            <a:round/>
            <a:headEnd/>
            <a:tailEnd type="triangl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1" name="Text Box 6">
            <a:extLst>
              <a:ext uri="{FF2B5EF4-FFF2-40B4-BE49-F238E27FC236}">
                <a16:creationId xmlns:a16="http://schemas.microsoft.com/office/drawing/2014/main" id="{F3DC274D-11DE-5543-992D-A75AA13CA821}"/>
              </a:ext>
            </a:extLst>
          </p:cNvPr>
          <p:cNvSpPr txBox="1">
            <a:spLocks noChangeArrowheads="1"/>
          </p:cNvSpPr>
          <p:nvPr/>
        </p:nvSpPr>
        <p:spPr bwMode="auto">
          <a:xfrm>
            <a:off x="6669088" y="3573463"/>
            <a:ext cx="1485000" cy="30995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46800" rIns="90000" bIns="46800">
            <a:spAutoFit/>
          </a:bodyPr>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1pPr>
            <a:lvl2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2pPr>
            <a:lvl3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3pPr>
            <a:lvl4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4pPr>
            <a:lvl5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anose="020B0604020202020204" pitchFamily="34" charset="0"/>
                <a:ea typeface="ＭＳ Ｐゴシック" panose="020B0600070205080204" pitchFamily="34" charset="-128"/>
              </a:defRPr>
            </a:lvl9pPr>
          </a:lstStyle>
          <a:p>
            <a:pPr eaLnBrk="1" hangingPunct="1">
              <a:buClrTx/>
              <a:buFontTx/>
              <a:buNone/>
            </a:pPr>
            <a:r>
              <a:rPr lang="en-US" altLang="en-US" sz="1400">
                <a:solidFill>
                  <a:srgbClr val="000000"/>
                </a:solidFill>
              </a:rPr>
              <a:t>Modify message</a:t>
            </a:r>
          </a:p>
        </p:txBody>
      </p:sp>
    </p:spTree>
    <p:extLst>
      <p:ext uri="{BB962C8B-B14F-4D97-AF65-F5344CB8AC3E}">
        <p14:creationId xmlns:p14="http://schemas.microsoft.com/office/powerpoint/2010/main" val="35354794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E9402C-0CE7-CB3A-9AF8-0E6B035E183E}"/>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4211E0ED-D09A-205C-C903-294DF297E674}"/>
              </a:ext>
            </a:extLst>
          </p:cNvPr>
          <p:cNvSpPr>
            <a:spLocks noGrp="1"/>
          </p:cNvSpPr>
          <p:nvPr>
            <p:ph type="sldNum" sz="quarter" idx="12"/>
          </p:nvPr>
        </p:nvSpPr>
        <p:spPr>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21</a:t>
            </a:fld>
            <a:endParaRPr lang="en-US" dirty="0"/>
          </a:p>
        </p:txBody>
      </p:sp>
      <p:sp>
        <p:nvSpPr>
          <p:cNvPr id="2" name="Title 1">
            <a:extLst>
              <a:ext uri="{FF2B5EF4-FFF2-40B4-BE49-F238E27FC236}">
                <a16:creationId xmlns:a16="http://schemas.microsoft.com/office/drawing/2014/main" id="{26A72888-B5E1-7BC8-86DB-016D13E048F4}"/>
              </a:ext>
            </a:extLst>
          </p:cNvPr>
          <p:cNvSpPr>
            <a:spLocks noGrp="1"/>
          </p:cNvSpPr>
          <p:nvPr>
            <p:ph type="ctrTitle"/>
          </p:nvPr>
        </p:nvSpPr>
        <p:spPr/>
        <p:txBody>
          <a:bodyPr/>
          <a:lstStyle/>
          <a:p>
            <a:r>
              <a:rPr lang="en-US" dirty="0"/>
              <a:t>Passive and Active Attacks</a:t>
            </a:r>
          </a:p>
        </p:txBody>
      </p:sp>
      <p:sp>
        <p:nvSpPr>
          <p:cNvPr id="3" name="Content Placeholder 2">
            <a:extLst>
              <a:ext uri="{FF2B5EF4-FFF2-40B4-BE49-F238E27FC236}">
                <a16:creationId xmlns:a16="http://schemas.microsoft.com/office/drawing/2014/main" id="{D1BEEBA3-1D63-895A-774E-7A14CF20F631}"/>
              </a:ext>
            </a:extLst>
          </p:cNvPr>
          <p:cNvSpPr>
            <a:spLocks noGrp="1"/>
          </p:cNvSpPr>
          <p:nvPr>
            <p:ph sz="quarter" idx="10"/>
          </p:nvPr>
        </p:nvSpPr>
        <p:spPr/>
        <p:txBody>
          <a:bodyPr/>
          <a:lstStyle/>
          <a:p>
            <a:endParaRPr lang="en-US"/>
          </a:p>
        </p:txBody>
      </p:sp>
      <p:sp>
        <p:nvSpPr>
          <p:cNvPr id="7" name="Text Placeholder 1">
            <a:extLst>
              <a:ext uri="{FF2B5EF4-FFF2-40B4-BE49-F238E27FC236}">
                <a16:creationId xmlns:a16="http://schemas.microsoft.com/office/drawing/2014/main" id="{AFDFF870-DD07-8101-5CD8-AF60FBF4B2C5}"/>
              </a:ext>
            </a:extLst>
          </p:cNvPr>
          <p:cNvSpPr txBox="1">
            <a:spLocks/>
          </p:cNvSpPr>
          <p:nvPr/>
        </p:nvSpPr>
        <p:spPr>
          <a:xfrm>
            <a:off x="1981200" y="1270589"/>
            <a:ext cx="4041648" cy="609600"/>
          </a:xfrm>
          <a:prstGeom prst="rect">
            <a:avLst/>
          </a:prstGeom>
          <a:solidFill>
            <a:schemeClr val="accent1"/>
          </a:solidFill>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8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dirty="0">
                <a:solidFill>
                  <a:schemeClr val="bg1"/>
                </a:solidFill>
              </a:rPr>
              <a:t>Passive Attack</a:t>
            </a:r>
          </a:p>
        </p:txBody>
      </p:sp>
      <p:sp>
        <p:nvSpPr>
          <p:cNvPr id="8" name="Text Placeholder 2">
            <a:extLst>
              <a:ext uri="{FF2B5EF4-FFF2-40B4-BE49-F238E27FC236}">
                <a16:creationId xmlns:a16="http://schemas.microsoft.com/office/drawing/2014/main" id="{7C02D8A7-9BD1-A154-5396-2A3D54B0075E}"/>
              </a:ext>
            </a:extLst>
          </p:cNvPr>
          <p:cNvSpPr txBox="1">
            <a:spLocks/>
          </p:cNvSpPr>
          <p:nvPr/>
        </p:nvSpPr>
        <p:spPr>
          <a:xfrm>
            <a:off x="6239726" y="1224998"/>
            <a:ext cx="4041775" cy="609600"/>
          </a:xfrm>
          <a:prstGeom prst="rect">
            <a:avLst/>
          </a:prstGeom>
          <a:solidFill>
            <a:schemeClr val="accent1"/>
          </a:solidFill>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200" dirty="0">
                <a:solidFill>
                  <a:schemeClr val="bg1"/>
                </a:solidFill>
              </a:rPr>
              <a:t>Active Attack</a:t>
            </a:r>
          </a:p>
        </p:txBody>
      </p:sp>
      <p:sp>
        <p:nvSpPr>
          <p:cNvPr id="9" name="Rectangle 3">
            <a:extLst>
              <a:ext uri="{FF2B5EF4-FFF2-40B4-BE49-F238E27FC236}">
                <a16:creationId xmlns:a16="http://schemas.microsoft.com/office/drawing/2014/main" id="{660DA071-E3B0-D3A1-2960-1F691C6B05FD}"/>
              </a:ext>
            </a:extLst>
          </p:cNvPr>
          <p:cNvSpPr txBox="1">
            <a:spLocks noChangeArrowheads="1"/>
          </p:cNvSpPr>
          <p:nvPr/>
        </p:nvSpPr>
        <p:spPr>
          <a:xfrm>
            <a:off x="1981200" y="1834598"/>
            <a:ext cx="4041648" cy="4886877"/>
          </a:xfrm>
          <a:prstGeom prst="rect">
            <a:avLst/>
          </a:prstGeom>
          <a:ln>
            <a:solidFill>
              <a:schemeClr val="accent1"/>
            </a:solidFill>
          </a:ln>
        </p:spPr>
        <p:txBody>
          <a:bodyPr>
            <a:normAutofit fontScale="70000" lnSpcReduction="20000"/>
          </a:bodyPr>
          <a:lstStyle>
            <a:lvl1pPr marL="342900" indent="-342900" algn="l" defTabSz="457200" rtl="0" eaLnBrk="1" latinLnBrk="0" hangingPunct="1">
              <a:spcBef>
                <a:spcPct val="20000"/>
              </a:spcBef>
              <a:buFont typeface="Arial"/>
              <a:buChar char="•"/>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8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90000"/>
              </a:lnSpc>
              <a:buFont typeface="Arial"/>
              <a:buNone/>
            </a:pPr>
            <a:endParaRPr lang="en-US" sz="2800" dirty="0"/>
          </a:p>
          <a:p>
            <a:pPr>
              <a:lnSpc>
                <a:spcPct val="120000"/>
              </a:lnSpc>
              <a:spcAft>
                <a:spcPts val="600"/>
              </a:spcAft>
            </a:pPr>
            <a:r>
              <a:rPr lang="en-US" sz="2600" dirty="0"/>
              <a:t>Attempts to learn or make use of information from the system but does not affect system resources</a:t>
            </a:r>
          </a:p>
          <a:p>
            <a:pPr lvl="1">
              <a:lnSpc>
                <a:spcPct val="120000"/>
              </a:lnSpc>
              <a:spcAft>
                <a:spcPts val="600"/>
              </a:spcAft>
            </a:pPr>
            <a:r>
              <a:rPr lang="en-US" sz="2400" dirty="0"/>
              <a:t>Hard to detect (no alteration)</a:t>
            </a:r>
          </a:p>
          <a:p>
            <a:pPr lvl="1">
              <a:lnSpc>
                <a:spcPct val="120000"/>
              </a:lnSpc>
              <a:spcAft>
                <a:spcPts val="600"/>
              </a:spcAft>
            </a:pPr>
            <a:r>
              <a:rPr lang="en-US" sz="2400" dirty="0"/>
              <a:t>Easy to stop</a:t>
            </a:r>
            <a:endParaRPr lang="en-US" sz="2600" dirty="0"/>
          </a:p>
          <a:p>
            <a:pPr>
              <a:lnSpc>
                <a:spcPct val="120000"/>
              </a:lnSpc>
              <a:spcAft>
                <a:spcPts val="600"/>
              </a:spcAft>
            </a:pPr>
            <a:r>
              <a:rPr lang="en-US" sz="2600" dirty="0"/>
              <a:t>Eavesdropping on, or monitoring of, transmissions</a:t>
            </a:r>
          </a:p>
          <a:p>
            <a:pPr>
              <a:lnSpc>
                <a:spcPct val="120000"/>
              </a:lnSpc>
              <a:spcAft>
                <a:spcPts val="600"/>
              </a:spcAft>
            </a:pPr>
            <a:r>
              <a:rPr lang="en-US" sz="2600" dirty="0"/>
              <a:t>Goal of attacker is to obtain information that is being transmitted</a:t>
            </a:r>
          </a:p>
          <a:p>
            <a:pPr>
              <a:lnSpc>
                <a:spcPct val="120000"/>
              </a:lnSpc>
              <a:spcAft>
                <a:spcPts val="600"/>
              </a:spcAft>
            </a:pPr>
            <a:r>
              <a:rPr lang="en-US" sz="2600" dirty="0"/>
              <a:t>Two types:</a:t>
            </a:r>
          </a:p>
          <a:p>
            <a:pPr lvl="1">
              <a:lnSpc>
                <a:spcPct val="120000"/>
              </a:lnSpc>
              <a:spcAft>
                <a:spcPts val="600"/>
              </a:spcAft>
            </a:pPr>
            <a:r>
              <a:rPr lang="en-US" sz="2600" dirty="0"/>
              <a:t>Release of message contents</a:t>
            </a:r>
          </a:p>
          <a:p>
            <a:pPr lvl="1">
              <a:lnSpc>
                <a:spcPct val="120000"/>
              </a:lnSpc>
              <a:spcAft>
                <a:spcPts val="600"/>
              </a:spcAft>
            </a:pPr>
            <a:r>
              <a:rPr lang="en-US" sz="2600" dirty="0"/>
              <a:t>Traffic analysis</a:t>
            </a:r>
          </a:p>
        </p:txBody>
      </p:sp>
      <p:sp>
        <p:nvSpPr>
          <p:cNvPr id="10" name="Content Placeholder 3">
            <a:extLst>
              <a:ext uri="{FF2B5EF4-FFF2-40B4-BE49-F238E27FC236}">
                <a16:creationId xmlns:a16="http://schemas.microsoft.com/office/drawing/2014/main" id="{3AA66AA1-E1B2-8F7E-CA18-39064183A9E4}"/>
              </a:ext>
            </a:extLst>
          </p:cNvPr>
          <p:cNvSpPr txBox="1">
            <a:spLocks/>
          </p:cNvSpPr>
          <p:nvPr/>
        </p:nvSpPr>
        <p:spPr>
          <a:xfrm>
            <a:off x="6239726" y="1834598"/>
            <a:ext cx="4041647" cy="4886876"/>
          </a:xfrm>
          <a:prstGeom prst="rect">
            <a:avLst/>
          </a:prstGeom>
          <a:ln>
            <a:solidFill>
              <a:schemeClr val="accent1"/>
            </a:solidFill>
          </a:ln>
        </p:spPr>
        <p:txBody>
          <a:bodyPr>
            <a:normAutofit/>
          </a:bodyPr>
          <a:lstStyle>
            <a:lvl1pPr marL="342900" indent="-342900" algn="l" defTabSz="457200" rtl="0" eaLnBrk="1" latinLnBrk="0" hangingPunct="1">
              <a:spcBef>
                <a:spcPct val="20000"/>
              </a:spcBef>
              <a:buFont typeface="Arial"/>
              <a:buChar char="•"/>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8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sz="1800" dirty="0"/>
          </a:p>
          <a:p>
            <a:r>
              <a:rPr lang="en-US" sz="1800" dirty="0"/>
              <a:t>Attempts to alter system resources or affect their operation</a:t>
            </a:r>
          </a:p>
          <a:p>
            <a:pPr lvl="1"/>
            <a:r>
              <a:rPr lang="en-US" sz="1600" dirty="0"/>
              <a:t>Hard to stop</a:t>
            </a:r>
          </a:p>
          <a:p>
            <a:pPr lvl="1"/>
            <a:r>
              <a:rPr lang="en-US" sz="1600" dirty="0"/>
              <a:t>Easy to detect (application impact)</a:t>
            </a:r>
          </a:p>
          <a:p>
            <a:r>
              <a:rPr lang="en-US" sz="1800" dirty="0"/>
              <a:t>Involve some modification of the data stream or the creation of a false stream</a:t>
            </a:r>
          </a:p>
          <a:p>
            <a:r>
              <a:rPr lang="en-US" sz="1800" dirty="0"/>
              <a:t>Four categories:</a:t>
            </a:r>
          </a:p>
          <a:p>
            <a:pPr lvl="1"/>
            <a:r>
              <a:rPr lang="en-US" sz="1800" dirty="0"/>
              <a:t>Replay</a:t>
            </a:r>
          </a:p>
          <a:p>
            <a:pPr lvl="1"/>
            <a:r>
              <a:rPr lang="en-US" sz="1800" dirty="0"/>
              <a:t>Masquerade</a:t>
            </a:r>
          </a:p>
          <a:p>
            <a:pPr lvl="1"/>
            <a:r>
              <a:rPr lang="en-US" sz="1800" dirty="0"/>
              <a:t>Modification of messages</a:t>
            </a:r>
          </a:p>
          <a:p>
            <a:pPr lvl="1"/>
            <a:r>
              <a:rPr lang="en-US" sz="1800" dirty="0"/>
              <a:t>Denial of service</a:t>
            </a:r>
          </a:p>
        </p:txBody>
      </p:sp>
    </p:spTree>
    <p:extLst>
      <p:ext uri="{BB962C8B-B14F-4D97-AF65-F5344CB8AC3E}">
        <p14:creationId xmlns:p14="http://schemas.microsoft.com/office/powerpoint/2010/main" val="3014186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A6DA8-CF4C-3040-9E5B-DCA7068549EA}"/>
              </a:ext>
            </a:extLst>
          </p:cNvPr>
          <p:cNvSpPr>
            <a:spLocks noGrp="1"/>
          </p:cNvSpPr>
          <p:nvPr>
            <p:ph type="title"/>
          </p:nvPr>
        </p:nvSpPr>
        <p:spPr>
          <a:xfrm>
            <a:off x="1757921" y="274638"/>
            <a:ext cx="8580474" cy="1143000"/>
          </a:xfrm>
        </p:spPr>
        <p:txBody>
          <a:bodyPr/>
          <a:lstStyle/>
          <a:p>
            <a:r>
              <a:rPr lang="en-US" dirty="0"/>
              <a:t>TCP/IP Communication (Recall)</a:t>
            </a:r>
            <a:endParaRPr lang="en-US" sz="2400" i="1" dirty="0"/>
          </a:p>
        </p:txBody>
      </p:sp>
      <p:sp>
        <p:nvSpPr>
          <p:cNvPr id="4" name="Slide Number Placeholder 5">
            <a:extLst>
              <a:ext uri="{FF2B5EF4-FFF2-40B4-BE49-F238E27FC236}">
                <a16:creationId xmlns:a16="http://schemas.microsoft.com/office/drawing/2014/main" id="{0F9E7E29-E6F9-2E42-9709-C6AFF719547C}"/>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22</a:t>
            </a:fld>
            <a:endParaRPr lang="en-US" dirty="0"/>
          </a:p>
        </p:txBody>
      </p:sp>
      <p:pic>
        <p:nvPicPr>
          <p:cNvPr id="3" name="Picture 2">
            <a:extLst>
              <a:ext uri="{FF2B5EF4-FFF2-40B4-BE49-F238E27FC236}">
                <a16:creationId xmlns:a16="http://schemas.microsoft.com/office/drawing/2014/main" id="{6D8FA035-A641-A34C-A4F9-B31CF37773FD}"/>
              </a:ext>
            </a:extLst>
          </p:cNvPr>
          <p:cNvPicPr>
            <a:picLocks noChangeAspect="1"/>
          </p:cNvPicPr>
          <p:nvPr/>
        </p:nvPicPr>
        <p:blipFill>
          <a:blip r:embed="rId2"/>
          <a:stretch>
            <a:fillRect/>
          </a:stretch>
        </p:blipFill>
        <p:spPr>
          <a:xfrm>
            <a:off x="2757378" y="1615104"/>
            <a:ext cx="7453423" cy="4637025"/>
          </a:xfrm>
          <a:prstGeom prst="rect">
            <a:avLst/>
          </a:prstGeom>
        </p:spPr>
      </p:pic>
    </p:spTree>
    <p:extLst>
      <p:ext uri="{BB962C8B-B14F-4D97-AF65-F5344CB8AC3E}">
        <p14:creationId xmlns:p14="http://schemas.microsoft.com/office/powerpoint/2010/main" val="27730924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A6DA8-CF4C-3040-9E5B-DCA7068549EA}"/>
              </a:ext>
            </a:extLst>
          </p:cNvPr>
          <p:cNvSpPr>
            <a:spLocks noGrp="1"/>
          </p:cNvSpPr>
          <p:nvPr>
            <p:ph type="title"/>
          </p:nvPr>
        </p:nvSpPr>
        <p:spPr/>
        <p:txBody>
          <a:bodyPr/>
          <a:lstStyle/>
          <a:p>
            <a:r>
              <a:rPr lang="en-US" dirty="0"/>
              <a:t>Socket Programming – Sending packets</a:t>
            </a:r>
            <a:endParaRPr lang="en-US" sz="2400" i="1" dirty="0"/>
          </a:p>
        </p:txBody>
      </p:sp>
      <p:sp>
        <p:nvSpPr>
          <p:cNvPr id="6" name="Content Placeholder 2">
            <a:extLst>
              <a:ext uri="{FF2B5EF4-FFF2-40B4-BE49-F238E27FC236}">
                <a16:creationId xmlns:a16="http://schemas.microsoft.com/office/drawing/2014/main" id="{2C3AE065-919E-B547-A2C0-147036D56667}"/>
              </a:ext>
            </a:extLst>
          </p:cNvPr>
          <p:cNvSpPr>
            <a:spLocks noGrp="1"/>
          </p:cNvSpPr>
          <p:nvPr>
            <p:ph idx="1"/>
          </p:nvPr>
        </p:nvSpPr>
        <p:spPr/>
        <p:txBody>
          <a:bodyPr>
            <a:normAutofit/>
          </a:bodyPr>
          <a:lstStyle/>
          <a:p>
            <a:r>
              <a:rPr lang="en-US" sz="2000" b="1" dirty="0"/>
              <a:t>TCP </a:t>
            </a:r>
            <a:r>
              <a:rPr lang="en-US" sz="2000" dirty="0"/>
              <a:t>– connection-oriented transport protocol (error-free)</a:t>
            </a:r>
          </a:p>
          <a:p>
            <a:r>
              <a:rPr lang="en-US" sz="2000" b="1" dirty="0"/>
              <a:t>UDP </a:t>
            </a:r>
            <a:r>
              <a:rPr lang="en-US" sz="2000" dirty="0"/>
              <a:t>– connectionless transport protocol (for time-sensitive communication)</a:t>
            </a:r>
          </a:p>
          <a:p>
            <a:r>
              <a:rPr lang="en-US" sz="2000" b="1" dirty="0"/>
              <a:t>Port Number </a:t>
            </a:r>
            <a:r>
              <a:rPr lang="en-US" sz="2000" dirty="0"/>
              <a:t>– Route information to particular application process (some numbers are reserved e.g., port 80 for web servers)</a:t>
            </a:r>
            <a:endParaRPr lang="en-US" sz="2000" b="1" dirty="0"/>
          </a:p>
          <a:p>
            <a:r>
              <a:rPr lang="en-US" sz="2000" b="1" dirty="0"/>
              <a:t>UDP Client Example </a:t>
            </a:r>
            <a:r>
              <a:rPr lang="en-US" sz="2000" dirty="0"/>
              <a:t>– sending packets using Python; and use </a:t>
            </a:r>
            <a:r>
              <a:rPr lang="en-US" sz="2000" dirty="0" err="1">
                <a:latin typeface="Courier New" panose="02070309020205020404" pitchFamily="49" charset="0"/>
                <a:cs typeface="Courier New" panose="02070309020205020404" pitchFamily="49" charset="0"/>
              </a:rPr>
              <a:t>Netcat</a:t>
            </a:r>
            <a:r>
              <a:rPr lang="en-US" sz="2000" dirty="0"/>
              <a:t> program to test the server</a:t>
            </a:r>
          </a:p>
          <a:p>
            <a:endParaRPr lang="en-US" sz="2000" dirty="0"/>
          </a:p>
          <a:p>
            <a:endParaRPr lang="en-US" sz="2000" dirty="0"/>
          </a:p>
          <a:p>
            <a:endParaRPr lang="en-US" sz="2000" dirty="0"/>
          </a:p>
          <a:p>
            <a:pPr>
              <a:buFont typeface="+mj-lt"/>
              <a:buAutoNum type="arabicPeriod" startAt="6"/>
            </a:pPr>
            <a:endParaRPr lang="en-US" sz="1800" dirty="0"/>
          </a:p>
          <a:p>
            <a:pPr marL="0" indent="0">
              <a:buNone/>
            </a:pPr>
            <a:endParaRPr lang="en-US" sz="1800" dirty="0">
              <a:latin typeface="Arial" panose="020B0604020202020204" pitchFamily="34" charset="0"/>
              <a:cs typeface="Arial" panose="020B0604020202020204" pitchFamily="34" charset="0"/>
            </a:endParaRPr>
          </a:p>
          <a:p>
            <a:pPr>
              <a:buFont typeface="+mj-lt"/>
              <a:buAutoNum type="arabicPeriod" startAt="9"/>
            </a:pPr>
            <a:endParaRPr lang="en-US" sz="1800" dirty="0">
              <a:latin typeface="Arial" panose="020B0604020202020204" pitchFamily="34" charset="0"/>
              <a:cs typeface="Arial" panose="020B0604020202020204" pitchFamily="34" charset="0"/>
            </a:endParaRPr>
          </a:p>
          <a:p>
            <a:pPr marL="0" indent="0">
              <a:buNone/>
            </a:pPr>
            <a:endParaRPr lang="en-US" sz="1800" dirty="0"/>
          </a:p>
          <a:p>
            <a:pPr>
              <a:buFont typeface="+mj-lt"/>
              <a:buAutoNum type="arabicPeriod"/>
            </a:pPr>
            <a:endParaRPr lang="en-US" sz="1800" dirty="0"/>
          </a:p>
          <a:p>
            <a:endParaRPr lang="en-US" dirty="0"/>
          </a:p>
          <a:p>
            <a:endParaRPr lang="en-US" dirty="0"/>
          </a:p>
        </p:txBody>
      </p:sp>
      <p:sp>
        <p:nvSpPr>
          <p:cNvPr id="4" name="Slide Number Placeholder 5">
            <a:extLst>
              <a:ext uri="{FF2B5EF4-FFF2-40B4-BE49-F238E27FC236}">
                <a16:creationId xmlns:a16="http://schemas.microsoft.com/office/drawing/2014/main" id="{0F9E7E29-E6F9-2E42-9709-C6AFF719547C}"/>
              </a:ext>
            </a:extLst>
          </p:cNvPr>
          <p:cNvSpPr>
            <a:spLocks noGrp="1"/>
          </p:cNvSpPr>
          <p:nvPr>
            <p:ph type="sldNum" sz="quarter" idx="4"/>
          </p:nvPr>
        </p:nvSpPr>
        <p:spPr>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23</a:t>
            </a:fld>
            <a:endParaRPr lang="en-US" dirty="0"/>
          </a:p>
        </p:txBody>
      </p:sp>
      <p:pic>
        <p:nvPicPr>
          <p:cNvPr id="3" name="Picture 2">
            <a:extLst>
              <a:ext uri="{FF2B5EF4-FFF2-40B4-BE49-F238E27FC236}">
                <a16:creationId xmlns:a16="http://schemas.microsoft.com/office/drawing/2014/main" id="{0BE46DA5-29DD-C84E-8813-E00B0607994D}"/>
              </a:ext>
            </a:extLst>
          </p:cNvPr>
          <p:cNvPicPr>
            <a:picLocks noChangeAspect="1"/>
          </p:cNvPicPr>
          <p:nvPr/>
        </p:nvPicPr>
        <p:blipFill>
          <a:blip r:embed="rId2"/>
          <a:stretch>
            <a:fillRect/>
          </a:stretch>
        </p:blipFill>
        <p:spPr>
          <a:xfrm>
            <a:off x="4245428" y="3758719"/>
            <a:ext cx="4415291" cy="2893859"/>
          </a:xfrm>
          <a:prstGeom prst="rect">
            <a:avLst/>
          </a:prstGeom>
        </p:spPr>
      </p:pic>
    </p:spTree>
    <p:extLst>
      <p:ext uri="{BB962C8B-B14F-4D97-AF65-F5344CB8AC3E}">
        <p14:creationId xmlns:p14="http://schemas.microsoft.com/office/powerpoint/2010/main" val="9319835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dirty="0"/>
              <a:t>How packets are received?</a:t>
            </a:r>
          </a:p>
        </p:txBody>
      </p:sp>
      <p:sp>
        <p:nvSpPr>
          <p:cNvPr id="5" name="Content Placeholder 2">
            <a:extLst>
              <a:ext uri="{FF2B5EF4-FFF2-40B4-BE49-F238E27FC236}">
                <a16:creationId xmlns:a16="http://schemas.microsoft.com/office/drawing/2014/main" id="{09B85425-53C2-4147-B20A-1A81AE597A27}"/>
              </a:ext>
            </a:extLst>
          </p:cNvPr>
          <p:cNvSpPr>
            <a:spLocks noGrp="1"/>
          </p:cNvSpPr>
          <p:nvPr>
            <p:ph idx="1"/>
          </p:nvPr>
        </p:nvSpPr>
        <p:spPr>
          <a:xfrm>
            <a:off x="609600" y="1600201"/>
            <a:ext cx="5217335" cy="4525963"/>
          </a:xfrm>
        </p:spPr>
        <p:txBody>
          <a:bodyPr>
            <a:normAutofit/>
          </a:bodyPr>
          <a:lstStyle/>
          <a:p>
            <a:r>
              <a:rPr lang="en-US" sz="2000" dirty="0"/>
              <a:t>NIC (Network Interface Card) is a physical or logical link between a machine and a network</a:t>
            </a:r>
          </a:p>
          <a:p>
            <a:endParaRPr lang="en-US" sz="2000" dirty="0"/>
          </a:p>
          <a:p>
            <a:r>
              <a:rPr lang="en-US" sz="2000" dirty="0"/>
              <a:t>Each NIC has a MAC address</a:t>
            </a:r>
          </a:p>
          <a:p>
            <a:endParaRPr lang="en-US" sz="2000" dirty="0"/>
          </a:p>
          <a:p>
            <a:r>
              <a:rPr lang="en-US" sz="2000" dirty="0"/>
              <a:t>Every NIC on the network will hear all the frames on the wire</a:t>
            </a:r>
          </a:p>
          <a:p>
            <a:endParaRPr lang="en-US" sz="2000" dirty="0"/>
          </a:p>
          <a:p>
            <a:r>
              <a:rPr lang="en-US" sz="2000" dirty="0"/>
              <a:t>NIC checks the destination address for every packet, if the address matches the card’s MAC address, it is further copied into a buffer in the kernel</a:t>
            </a:r>
          </a:p>
          <a:p>
            <a:pPr>
              <a:buFont typeface="+mj-lt"/>
              <a:buAutoNum type="arabicPeriod" startAt="6"/>
            </a:pPr>
            <a:endParaRPr lang="en-US" sz="1800" dirty="0"/>
          </a:p>
          <a:p>
            <a:pPr marL="0" indent="0">
              <a:buNone/>
            </a:pPr>
            <a:endParaRPr lang="en-US" sz="1800" dirty="0">
              <a:latin typeface="Arial" panose="020B0604020202020204" pitchFamily="34" charset="0"/>
              <a:cs typeface="Arial" panose="020B0604020202020204" pitchFamily="34" charset="0"/>
            </a:endParaRPr>
          </a:p>
          <a:p>
            <a:pPr>
              <a:buFont typeface="+mj-lt"/>
              <a:buAutoNum type="arabicPeriod" startAt="9"/>
            </a:pPr>
            <a:endParaRPr lang="en-US" sz="1800" dirty="0">
              <a:latin typeface="Arial" panose="020B0604020202020204" pitchFamily="34" charset="0"/>
              <a:cs typeface="Arial" panose="020B0604020202020204" pitchFamily="34" charset="0"/>
            </a:endParaRPr>
          </a:p>
          <a:p>
            <a:pPr marL="0" indent="0">
              <a:buNone/>
            </a:pPr>
            <a:endParaRPr lang="en-US" sz="1800" dirty="0"/>
          </a:p>
          <a:p>
            <a:pPr>
              <a:buFont typeface="+mj-lt"/>
              <a:buAutoNum type="arabicPeriod"/>
            </a:pPr>
            <a:endParaRPr lang="en-US" sz="1800" dirty="0"/>
          </a:p>
          <a:p>
            <a:endParaRPr lang="en-US" dirty="0"/>
          </a:p>
          <a:p>
            <a:endParaRPr lang="en-US" dirty="0"/>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24</a:t>
            </a:fld>
            <a:endParaRPr lang="en-US" dirty="0"/>
          </a:p>
        </p:txBody>
      </p:sp>
      <p:pic>
        <p:nvPicPr>
          <p:cNvPr id="7" name="Picture 6">
            <a:extLst>
              <a:ext uri="{FF2B5EF4-FFF2-40B4-BE49-F238E27FC236}">
                <a16:creationId xmlns:a16="http://schemas.microsoft.com/office/drawing/2014/main" id="{52A2169B-8CA3-1048-9EF5-E59AF62E9142}"/>
              </a:ext>
            </a:extLst>
          </p:cNvPr>
          <p:cNvPicPr>
            <a:picLocks noChangeAspect="1"/>
          </p:cNvPicPr>
          <p:nvPr/>
        </p:nvPicPr>
        <p:blipFill rotWithShape="1">
          <a:blip r:embed="rId3"/>
          <a:srcRect l="4166" t="28667" r="50120" b="14571"/>
          <a:stretch/>
        </p:blipFill>
        <p:spPr>
          <a:xfrm>
            <a:off x="6259286" y="2318658"/>
            <a:ext cx="4180114" cy="3243943"/>
          </a:xfrm>
          <a:prstGeom prst="rect">
            <a:avLst/>
          </a:prstGeom>
        </p:spPr>
      </p:pic>
      <p:sp>
        <p:nvSpPr>
          <p:cNvPr id="3" name="TextBox 2">
            <a:extLst>
              <a:ext uri="{FF2B5EF4-FFF2-40B4-BE49-F238E27FC236}">
                <a16:creationId xmlns:a16="http://schemas.microsoft.com/office/drawing/2014/main" id="{9BD94473-0561-7146-A53B-686FE7D33A12}"/>
              </a:ext>
            </a:extLst>
          </p:cNvPr>
          <p:cNvSpPr txBox="1"/>
          <p:nvPr/>
        </p:nvSpPr>
        <p:spPr>
          <a:xfrm>
            <a:off x="7794171" y="2122714"/>
            <a:ext cx="1393372" cy="369332"/>
          </a:xfrm>
          <a:prstGeom prst="rect">
            <a:avLst/>
          </a:prstGeom>
          <a:noFill/>
        </p:spPr>
        <p:txBody>
          <a:bodyPr wrap="square" rtlCol="0">
            <a:spAutoFit/>
          </a:bodyPr>
          <a:lstStyle/>
          <a:p>
            <a:r>
              <a:rPr lang="en-US" b="1" dirty="0">
                <a:solidFill>
                  <a:srgbClr val="C00000"/>
                </a:solidFill>
              </a:rPr>
              <a:t>Application</a:t>
            </a:r>
          </a:p>
        </p:txBody>
      </p:sp>
      <p:sp>
        <p:nvSpPr>
          <p:cNvPr id="8" name="TextBox 7">
            <a:extLst>
              <a:ext uri="{FF2B5EF4-FFF2-40B4-BE49-F238E27FC236}">
                <a16:creationId xmlns:a16="http://schemas.microsoft.com/office/drawing/2014/main" id="{A5105CF0-DAE3-6544-9D90-F85703996051}"/>
              </a:ext>
            </a:extLst>
          </p:cNvPr>
          <p:cNvSpPr txBox="1"/>
          <p:nvPr/>
        </p:nvSpPr>
        <p:spPr>
          <a:xfrm>
            <a:off x="7396843" y="5711189"/>
            <a:ext cx="1578429" cy="369332"/>
          </a:xfrm>
          <a:prstGeom prst="rect">
            <a:avLst/>
          </a:prstGeom>
          <a:noFill/>
        </p:spPr>
        <p:txBody>
          <a:bodyPr wrap="square" rtlCol="0">
            <a:spAutoFit/>
          </a:bodyPr>
          <a:lstStyle/>
          <a:p>
            <a:r>
              <a:rPr lang="en-US" b="1" dirty="0">
                <a:solidFill>
                  <a:srgbClr val="C00000"/>
                </a:solidFill>
              </a:rPr>
              <a:t>LAN (Layer 2)</a:t>
            </a:r>
          </a:p>
        </p:txBody>
      </p:sp>
      <p:sp>
        <p:nvSpPr>
          <p:cNvPr id="9" name="TextBox 8">
            <a:extLst>
              <a:ext uri="{FF2B5EF4-FFF2-40B4-BE49-F238E27FC236}">
                <a16:creationId xmlns:a16="http://schemas.microsoft.com/office/drawing/2014/main" id="{02033D96-D9DA-9A4F-8D86-93043D42C58A}"/>
              </a:ext>
            </a:extLst>
          </p:cNvPr>
          <p:cNvSpPr txBox="1"/>
          <p:nvPr/>
        </p:nvSpPr>
        <p:spPr>
          <a:xfrm>
            <a:off x="8349344" y="3830257"/>
            <a:ext cx="2090057" cy="369332"/>
          </a:xfrm>
          <a:prstGeom prst="rect">
            <a:avLst/>
          </a:prstGeom>
          <a:noFill/>
        </p:spPr>
        <p:txBody>
          <a:bodyPr wrap="square" rtlCol="0">
            <a:spAutoFit/>
          </a:bodyPr>
          <a:lstStyle/>
          <a:p>
            <a:r>
              <a:rPr lang="en-US" b="1" dirty="0">
                <a:solidFill>
                  <a:srgbClr val="0432FF"/>
                </a:solidFill>
              </a:rPr>
              <a:t>Socket System Calls</a:t>
            </a:r>
          </a:p>
        </p:txBody>
      </p:sp>
      <p:sp>
        <p:nvSpPr>
          <p:cNvPr id="10" name="TextBox 9">
            <a:extLst>
              <a:ext uri="{FF2B5EF4-FFF2-40B4-BE49-F238E27FC236}">
                <a16:creationId xmlns:a16="http://schemas.microsoft.com/office/drawing/2014/main" id="{641C97C6-0E34-0E4F-9C91-C12A5DA6B50D}"/>
              </a:ext>
            </a:extLst>
          </p:cNvPr>
          <p:cNvSpPr txBox="1"/>
          <p:nvPr/>
        </p:nvSpPr>
        <p:spPr>
          <a:xfrm>
            <a:off x="7228115" y="5377934"/>
            <a:ext cx="576943" cy="369332"/>
          </a:xfrm>
          <a:prstGeom prst="rect">
            <a:avLst/>
          </a:prstGeom>
          <a:noFill/>
        </p:spPr>
        <p:txBody>
          <a:bodyPr wrap="square" rtlCol="0">
            <a:spAutoFit/>
          </a:bodyPr>
          <a:lstStyle/>
          <a:p>
            <a:r>
              <a:rPr lang="en-US" b="1" dirty="0">
                <a:solidFill>
                  <a:srgbClr val="0432FF"/>
                </a:solidFill>
              </a:rPr>
              <a:t>NIC</a:t>
            </a:r>
          </a:p>
        </p:txBody>
      </p:sp>
      <p:sp>
        <p:nvSpPr>
          <p:cNvPr id="11" name="TextBox 10">
            <a:extLst>
              <a:ext uri="{FF2B5EF4-FFF2-40B4-BE49-F238E27FC236}">
                <a16:creationId xmlns:a16="http://schemas.microsoft.com/office/drawing/2014/main" id="{480AE977-6417-CA40-99AC-192B3D4B32AE}"/>
              </a:ext>
            </a:extLst>
          </p:cNvPr>
          <p:cNvSpPr txBox="1"/>
          <p:nvPr/>
        </p:nvSpPr>
        <p:spPr>
          <a:xfrm>
            <a:off x="5932715" y="2734335"/>
            <a:ext cx="2427514" cy="646331"/>
          </a:xfrm>
          <a:prstGeom prst="rect">
            <a:avLst/>
          </a:prstGeom>
          <a:noFill/>
        </p:spPr>
        <p:txBody>
          <a:bodyPr wrap="square" rtlCol="0">
            <a:spAutoFit/>
          </a:bodyPr>
          <a:lstStyle/>
          <a:p>
            <a:r>
              <a:rPr lang="en-US" b="1" dirty="0">
                <a:solidFill>
                  <a:srgbClr val="0432FF"/>
                </a:solidFill>
              </a:rPr>
              <a:t>Upper layer processing starting with IP</a:t>
            </a:r>
          </a:p>
        </p:txBody>
      </p:sp>
      <p:sp>
        <p:nvSpPr>
          <p:cNvPr id="12" name="TextBox 11">
            <a:extLst>
              <a:ext uri="{FF2B5EF4-FFF2-40B4-BE49-F238E27FC236}">
                <a16:creationId xmlns:a16="http://schemas.microsoft.com/office/drawing/2014/main" id="{89C41064-004C-4040-AC96-94C7A7A66F9D}"/>
              </a:ext>
            </a:extLst>
          </p:cNvPr>
          <p:cNvSpPr txBox="1"/>
          <p:nvPr/>
        </p:nvSpPr>
        <p:spPr>
          <a:xfrm>
            <a:off x="8120744" y="4731276"/>
            <a:ext cx="2090057" cy="369332"/>
          </a:xfrm>
          <a:prstGeom prst="rect">
            <a:avLst/>
          </a:prstGeom>
          <a:noFill/>
        </p:spPr>
        <p:txBody>
          <a:bodyPr wrap="square" rtlCol="0">
            <a:spAutoFit/>
          </a:bodyPr>
          <a:lstStyle/>
          <a:p>
            <a:r>
              <a:rPr lang="en-US" b="1" dirty="0">
                <a:solidFill>
                  <a:srgbClr val="0432FF"/>
                </a:solidFill>
              </a:rPr>
              <a:t>OS control starts</a:t>
            </a:r>
          </a:p>
        </p:txBody>
      </p:sp>
    </p:spTree>
    <p:extLst>
      <p:ext uri="{BB962C8B-B14F-4D97-AF65-F5344CB8AC3E}">
        <p14:creationId xmlns:p14="http://schemas.microsoft.com/office/powerpoint/2010/main" val="29739744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dirty="0"/>
              <a:t>Sniffing and Spoofing - Related Concepts</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25</a:t>
            </a:fld>
            <a:endParaRPr lang="en-US" dirty="0">
              <a:solidFill>
                <a:prstClr val="black">
                  <a:tint val="75000"/>
                </a:prstClr>
              </a:solidFill>
            </a:endParaRPr>
          </a:p>
        </p:txBody>
      </p:sp>
      <p:sp>
        <p:nvSpPr>
          <p:cNvPr id="5" name="Content Placeholder 2">
            <a:extLst>
              <a:ext uri="{FF2B5EF4-FFF2-40B4-BE49-F238E27FC236}">
                <a16:creationId xmlns:a16="http://schemas.microsoft.com/office/drawing/2014/main" id="{09B85425-53C2-4147-B20A-1A81AE597A27}"/>
              </a:ext>
            </a:extLst>
          </p:cNvPr>
          <p:cNvSpPr>
            <a:spLocks noGrp="1"/>
          </p:cNvSpPr>
          <p:nvPr>
            <p:ph idx="1"/>
          </p:nvPr>
        </p:nvSpPr>
        <p:spPr>
          <a:xfrm>
            <a:off x="1763487" y="1273630"/>
            <a:ext cx="8577942" cy="5447845"/>
          </a:xfrm>
        </p:spPr>
        <p:txBody>
          <a:bodyPr>
            <a:normAutofit fontScale="85000" lnSpcReduction="20000"/>
          </a:bodyPr>
          <a:lstStyle/>
          <a:p>
            <a:r>
              <a:rPr lang="en-US" sz="2000" b="1" dirty="0"/>
              <a:t>Promiscuous Mode </a:t>
            </a:r>
            <a:r>
              <a:rPr lang="en-US" sz="2000" dirty="0"/>
              <a:t>- NIC passes every frame received from the network to the kernel; </a:t>
            </a:r>
            <a:r>
              <a:rPr lang="en-US" sz="2000" i="1" dirty="0"/>
              <a:t>requires root or other elevated privilege to enable</a:t>
            </a:r>
          </a:p>
          <a:p>
            <a:endParaRPr lang="en-US" sz="2000" dirty="0"/>
          </a:p>
          <a:p>
            <a:r>
              <a:rPr lang="en-US" sz="2000" b="1" dirty="0"/>
              <a:t>Raw Sockets </a:t>
            </a:r>
            <a:r>
              <a:rPr lang="en-US" sz="2000" dirty="0"/>
              <a:t>– a special type of socket that allows a sniffing program to capture all packets flowing on the network cable, regardless of destination IP address or port number; used to implement spoofing</a:t>
            </a:r>
          </a:p>
          <a:p>
            <a:endParaRPr lang="en-US" sz="2000" b="1" dirty="0"/>
          </a:p>
          <a:p>
            <a:r>
              <a:rPr lang="en-US" sz="2000" b="1" dirty="0"/>
              <a:t>BSD Packet Filter (BPF) </a:t>
            </a:r>
            <a:r>
              <a:rPr lang="en-US" sz="2000" dirty="0"/>
              <a:t>– Unix utility for packet filtering at the lower level; a user space program to attach a filter to a socket; </a:t>
            </a:r>
            <a:r>
              <a:rPr lang="en-US" sz="2000" i="1" dirty="0"/>
              <a:t>Kernel can be made to discard unwanted packets as early as possible </a:t>
            </a:r>
            <a:r>
              <a:rPr lang="en-US" sz="2000" dirty="0"/>
              <a:t>by setting filters at different places along a captured packet’s traverse path</a:t>
            </a:r>
          </a:p>
          <a:p>
            <a:endParaRPr lang="en-US" sz="2000" dirty="0"/>
          </a:p>
          <a:p>
            <a:r>
              <a:rPr lang="en-US" sz="2000" b="1" dirty="0" err="1">
                <a:latin typeface="Courier New" panose="02070309020205020404" pitchFamily="49" charset="0"/>
                <a:cs typeface="Courier New" panose="02070309020205020404" pitchFamily="49" charset="0"/>
              </a:rPr>
              <a:t>pcap</a:t>
            </a:r>
            <a:r>
              <a:rPr lang="en-US" sz="2000" b="1" dirty="0"/>
              <a:t> API </a:t>
            </a:r>
            <a:r>
              <a:rPr lang="en-US" sz="2000" dirty="0"/>
              <a:t>– a packet capture API used to implement sniffing using a platform independent interface – allows </a:t>
            </a:r>
            <a:r>
              <a:rPr lang="en-US" sz="2000" i="1" dirty="0"/>
              <a:t>portable</a:t>
            </a:r>
            <a:r>
              <a:rPr lang="en-US" sz="2000" dirty="0"/>
              <a:t> access to operating system’s packet capture facility; </a:t>
            </a:r>
            <a:r>
              <a:rPr lang="en-US" sz="2000" dirty="0" err="1">
                <a:latin typeface="Courier New" panose="02070309020205020404" pitchFamily="49" charset="0"/>
                <a:cs typeface="Courier New" panose="02070309020205020404" pitchFamily="49" charset="0"/>
              </a:rPr>
              <a:t>libpcap</a:t>
            </a:r>
            <a:r>
              <a:rPr lang="en-US" sz="2000" dirty="0"/>
              <a:t> in Unix (from </a:t>
            </a:r>
            <a:r>
              <a:rPr lang="en-US" sz="2000" dirty="0" err="1"/>
              <a:t>TCPdump</a:t>
            </a:r>
            <a:r>
              <a:rPr lang="en-US" sz="2000" dirty="0"/>
              <a:t>) and </a:t>
            </a:r>
            <a:r>
              <a:rPr lang="en-US" sz="2000" dirty="0" err="1">
                <a:latin typeface="Courier New" panose="02070309020205020404" pitchFamily="49" charset="0"/>
                <a:cs typeface="Courier New" panose="02070309020205020404" pitchFamily="49" charset="0"/>
              </a:rPr>
              <a:t>WinPcap</a:t>
            </a:r>
            <a:r>
              <a:rPr lang="en-US" sz="2000" dirty="0"/>
              <a:t> in Windows</a:t>
            </a:r>
          </a:p>
          <a:p>
            <a:pPr lvl="1"/>
            <a:r>
              <a:rPr lang="en-US" sz="1800" dirty="0"/>
              <a:t>Wireshark tool is popular to capture packets and examine contents (without coding)</a:t>
            </a:r>
          </a:p>
          <a:p>
            <a:pPr marL="0" indent="0">
              <a:buNone/>
            </a:pPr>
            <a:endParaRPr lang="en-US" sz="2000" dirty="0"/>
          </a:p>
          <a:p>
            <a:r>
              <a:rPr lang="en-US" sz="2000" b="1" dirty="0" err="1"/>
              <a:t>Scapy</a:t>
            </a:r>
            <a:r>
              <a:rPr lang="en-US" sz="2000" dirty="0"/>
              <a:t> – built on top of </a:t>
            </a:r>
            <a:r>
              <a:rPr lang="en-US" sz="2000" dirty="0" err="1">
                <a:latin typeface="Courier New" panose="02070309020205020404" pitchFamily="49" charset="0"/>
                <a:cs typeface="Courier New" panose="02070309020205020404" pitchFamily="49" charset="0"/>
              </a:rPr>
              <a:t>libpcap</a:t>
            </a:r>
            <a:r>
              <a:rPr lang="en-US" sz="2000" dirty="0"/>
              <a:t>; commonly used for productivity (for performance purposes, better to use C); </a:t>
            </a:r>
            <a:r>
              <a:rPr lang="en-US" sz="2000" i="1" dirty="0"/>
              <a:t>Hybrid Approach </a:t>
            </a:r>
            <a:r>
              <a:rPr lang="en-US" sz="2000" dirty="0"/>
              <a:t>also works where </a:t>
            </a:r>
            <a:r>
              <a:rPr lang="en-US" sz="2000" dirty="0" err="1"/>
              <a:t>Scapy</a:t>
            </a:r>
            <a:r>
              <a:rPr lang="en-US" sz="2000" dirty="0"/>
              <a:t> is used to construct packets, and use C to slightly modify packets and then send packets</a:t>
            </a:r>
          </a:p>
          <a:p>
            <a:pPr lvl="1"/>
            <a:r>
              <a:rPr lang="en-US" sz="1800" dirty="0"/>
              <a:t>Use </a:t>
            </a:r>
            <a:r>
              <a:rPr lang="en-US" sz="1800" dirty="0" err="1"/>
              <a:t>Scapy</a:t>
            </a:r>
            <a:r>
              <a:rPr lang="en-US" sz="1800" dirty="0"/>
              <a:t> for coding packet manipulations: packet parsing, packet sending and receiving, packet sniffing, packet spoofing, adding new protocols, etc.</a:t>
            </a:r>
          </a:p>
          <a:p>
            <a:endParaRPr lang="en-US" sz="2000" dirty="0"/>
          </a:p>
          <a:p>
            <a:endParaRPr lang="en-US" sz="2000" dirty="0"/>
          </a:p>
          <a:p>
            <a:endParaRPr lang="en-US" sz="2000" dirty="0"/>
          </a:p>
          <a:p>
            <a:endParaRPr lang="en-US" sz="2000" dirty="0"/>
          </a:p>
          <a:p>
            <a:pPr>
              <a:buFont typeface="+mj-lt"/>
              <a:buAutoNum type="arabicPeriod" startAt="6"/>
            </a:pPr>
            <a:endParaRPr lang="en-US" sz="1800" dirty="0"/>
          </a:p>
          <a:p>
            <a:pPr marL="0" indent="0">
              <a:buNone/>
            </a:pPr>
            <a:endParaRPr lang="en-US" sz="1800" dirty="0">
              <a:latin typeface="Arial" panose="020B0604020202020204" pitchFamily="34" charset="0"/>
              <a:cs typeface="Arial" panose="020B0604020202020204" pitchFamily="34" charset="0"/>
            </a:endParaRPr>
          </a:p>
          <a:p>
            <a:pPr>
              <a:buFont typeface="+mj-lt"/>
              <a:buAutoNum type="arabicPeriod" startAt="9"/>
            </a:pPr>
            <a:endParaRPr lang="en-US" sz="1800" dirty="0">
              <a:latin typeface="Arial" panose="020B0604020202020204" pitchFamily="34" charset="0"/>
              <a:cs typeface="Arial" panose="020B0604020202020204" pitchFamily="34" charset="0"/>
            </a:endParaRPr>
          </a:p>
          <a:p>
            <a:pPr marL="0" indent="0">
              <a:buNone/>
            </a:pPr>
            <a:endParaRPr lang="en-US" sz="1800" dirty="0"/>
          </a:p>
          <a:p>
            <a:pPr>
              <a:buFont typeface="+mj-lt"/>
              <a:buAutoNum type="arabicPeriod"/>
            </a:pPr>
            <a:endParaRPr lang="en-US" sz="1800" dirty="0"/>
          </a:p>
          <a:p>
            <a:endParaRPr lang="en-US" dirty="0"/>
          </a:p>
          <a:p>
            <a:endParaRPr lang="en-US" dirty="0"/>
          </a:p>
        </p:txBody>
      </p:sp>
    </p:spTree>
    <p:extLst>
      <p:ext uri="{BB962C8B-B14F-4D97-AF65-F5344CB8AC3E}">
        <p14:creationId xmlns:p14="http://schemas.microsoft.com/office/powerpoint/2010/main" val="19874912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31745" name="Picture 2" descr="honeyn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
            <a:ext cx="9144000" cy="68881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3492" name="Rectangle 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493" name="Rectangle 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494" name="Rectangle 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495" name="Rectangle 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496" name="Rectangle 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497" name="Rectangle 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498" name="Rectangle 1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499" name="Rectangle 1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00" name="Rectangle 1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01" name="Rectangle 1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02" name="Rectangle 1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03" name="Rectangle 1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04" name="Rectangle 1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05" name="Rectangle 1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06" name="Rectangle 1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07" name="Rectangle 1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08" name="Rectangle 2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09" name="Rectangle 2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10" name="Rectangle 2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11" name="Rectangle 2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12" name="Rectangle 2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13" name="Rectangle 2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14" name="Rectangle 2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15" name="Rectangle 2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16" name="Rectangle 2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17" name="Rectangle 2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18" name="Rectangle 3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19" name="Rectangle 3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20" name="Rectangle 3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21" name="Rectangle 3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22" name="Rectangle 3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23" name="Rectangle 3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24" name="Rectangle 3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25" name="Rectangle 3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26" name="Rectangle 3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27" name="Rectangle 3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28" name="Rectangle 4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29" name="Rectangle 4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30" name="Rectangle 4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31" name="Rectangle 4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32" name="Rectangle 4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33" name="Rectangle 4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34" name="Rectangle 4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35" name="Rectangle 4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36" name="Rectangle 4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37" name="Rectangle 4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38" name="Rectangle 5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39" name="Rectangle 5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40" name="Rectangle 5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41" name="Rectangle 5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42" name="Rectangle 5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43" name="Rectangle 5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44" name="Rectangle 5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45" name="Rectangle 5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46" name="Rectangle 5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47" name="Rectangle 5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48" name="Rectangle 6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49" name="Rectangle 6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50" name="Rectangle 6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51" name="Rectangle 6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52" name="Rectangle 6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53" name="Rectangle 6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54" name="Rectangle 6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55" name="Rectangle 6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56" name="Rectangle 6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57" name="Rectangle 6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58" name="Rectangle 7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59" name="Rectangle 7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60" name="Rectangle 7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61" name="Rectangle 7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62" name="Rectangle 7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63" name="Rectangle 7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64" name="Rectangle 7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65" name="Rectangle 7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66" name="Rectangle 7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67" name="Rectangle 7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68" name="Rectangle 8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69" name="Rectangle 8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70" name="Rectangle 8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71" name="Rectangle 8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72" name="Rectangle 8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73" name="Rectangle 8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74" name="Rectangle 8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75" name="Rectangle 8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76" name="Rectangle 8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77" name="Rectangle 8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78" name="Rectangle 9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79" name="Rectangle 9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80" name="Rectangle 9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81" name="Rectangle 9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82" name="Rectangle 9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83" name="Rectangle 9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84" name="Rectangle 9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85" name="Rectangle 9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86" name="Rectangle 9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87" name="Rectangle 9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88" name="Rectangle 10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89" name="Rectangle 10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90" name="Rectangle 10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91" name="Rectangle 10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92" name="Rectangle 10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93" name="Rectangle 10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94" name="Rectangle 10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95" name="Rectangle 10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96" name="Rectangle 10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97" name="Rectangle 10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98" name="Rectangle 11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599" name="Rectangle 11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00" name="Rectangle 11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01" name="Rectangle 11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02" name="Rectangle 11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03" name="Rectangle 11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04" name="Rectangle 11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05" name="Rectangle 11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06" name="Rectangle 11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07" name="Rectangle 11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08" name="Rectangle 12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09" name="Rectangle 12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10" name="Rectangle 12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11" name="Rectangle 12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12" name="Rectangle 12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13" name="Rectangle 12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14" name="Rectangle 12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15" name="Rectangle 12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16" name="Rectangle 12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17" name="Rectangle 12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18" name="Rectangle 13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19" name="Rectangle 13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20" name="Rectangle 13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21" name="Rectangle 13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22" name="Rectangle 13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23" name="Rectangle 13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24" name="Rectangle 13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25" name="Rectangle 13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26" name="Rectangle 13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27" name="Rectangle 13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28" name="Rectangle 14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29" name="Rectangle 14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30" name="Rectangle 14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31" name="Rectangle 14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32" name="Rectangle 14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33" name="Rectangle 14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34" name="Rectangle 14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35" name="Rectangle 14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36" name="Rectangle 14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37" name="Rectangle 14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38" name="Rectangle 15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39" name="Rectangle 15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40" name="Rectangle 15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41" name="Rectangle 15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42" name="Rectangle 15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43" name="Rectangle 15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44" name="Rectangle 15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45" name="Rectangle 15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46" name="Rectangle 15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47" name="Rectangle 15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48" name="Rectangle 16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49" name="Rectangle 16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50" name="Rectangle 16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51" name="Rectangle 16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52" name="Rectangle 16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53" name="Rectangle 16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54" name="Rectangle 16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55" name="Rectangle 16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56" name="Rectangle 16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57" name="Rectangle 16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58" name="Rectangle 17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59" name="Rectangle 17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60" name="Rectangle 17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61" name="Rectangle 17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62" name="Rectangle 17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63" name="Rectangle 17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64" name="Rectangle 17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65" name="Rectangle 17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66" name="Rectangle 17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67" name="Rectangle 17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68" name="Rectangle 18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69" name="Rectangle 18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70" name="Rectangle 18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71" name="Rectangle 18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72" name="Rectangle 18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73" name="Rectangle 18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74" name="Rectangle 18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75" name="Rectangle 18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76" name="Rectangle 18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77" name="Rectangle 18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78" name="Rectangle 19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79" name="Rectangle 19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80" name="Rectangle 19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81" name="Rectangle 19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82" name="Rectangle 19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83" name="Rectangle 19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84" name="Rectangle 19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85" name="Rectangle 19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86" name="Rectangle 19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87" name="Rectangle 19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88" name="Rectangle 20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89" name="Rectangle 20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90" name="Rectangle 20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91" name="Rectangle 20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92" name="Rectangle 20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93" name="Rectangle 20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94" name="Rectangle 20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95" name="Rectangle 20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96" name="Rectangle 20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97" name="Rectangle 20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98" name="Rectangle 21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699" name="Rectangle 21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00" name="Rectangle 21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01" name="Rectangle 21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02" name="Rectangle 21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03" name="Rectangle 21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04" name="Rectangle 21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05" name="Rectangle 21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06" name="Rectangle 21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07" name="Rectangle 21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08" name="Rectangle 22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09" name="Rectangle 22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10" name="Rectangle 22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11" name="Rectangle 22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12" name="Rectangle 22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13" name="Rectangle 22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14" name="Rectangle 22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15" name="Rectangle 22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16" name="Rectangle 22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17" name="Rectangle 22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18" name="Rectangle 23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19" name="Rectangle 23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20" name="Rectangle 23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21" name="Rectangle 23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22" name="Rectangle 23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23" name="Rectangle 23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24" name="Rectangle 23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25" name="Rectangle 23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26" name="Rectangle 23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27" name="Rectangle 23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28" name="Rectangle 24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29" name="Rectangle 24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30" name="Rectangle 24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31" name="Rectangle 24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32" name="Rectangle 24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33" name="Rectangle 24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34" name="Rectangle 24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35" name="Rectangle 24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36" name="Rectangle 24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37" name="Rectangle 24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38" name="Rectangle 25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39" name="Rectangle 25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40" name="Rectangle 25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41" name="Rectangle 25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42" name="Rectangle 25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43" name="Rectangle 25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44" name="Rectangle 25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45" name="Rectangle 25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46" name="Rectangle 25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47" name="Rectangle 25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48" name="Rectangle 26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49" name="Rectangle 26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50" name="Rectangle 26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51" name="Rectangle 26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52" name="Rectangle 26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53" name="Rectangle 26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54" name="Rectangle 26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55" name="Rectangle 26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56" name="Rectangle 26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57" name="Rectangle 26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58" name="Rectangle 27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59" name="Rectangle 27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60" name="Rectangle 27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61" name="Rectangle 27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62" name="Rectangle 27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63" name="Rectangle 27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64" name="Rectangle 27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65" name="Rectangle 27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66" name="Rectangle 27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67" name="Rectangle 27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68" name="Rectangle 28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69" name="Rectangle 28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70" name="Rectangle 28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71" name="Rectangle 28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72" name="Rectangle 28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73" name="Rectangle 28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74" name="Rectangle 28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75" name="Rectangle 28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76" name="Rectangle 28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77" name="Rectangle 28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78" name="Rectangle 29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79" name="Rectangle 29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80" name="Rectangle 29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81" name="Rectangle 29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82" name="Rectangle 29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83" name="Rectangle 29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84" name="Rectangle 29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85" name="Rectangle 29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86" name="Rectangle 29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87" name="Rectangle 29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88" name="Rectangle 30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89" name="Rectangle 30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90" name="Rectangle 30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91" name="Rectangle 30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92" name="Rectangle 304"/>
          <p:cNvSpPr>
            <a:spLocks noChangeArrowheads="1"/>
          </p:cNvSpPr>
          <p:nvPr/>
        </p:nvSpPr>
        <p:spPr bwMode="auto">
          <a:xfrm>
            <a:off x="5715001" y="9906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93" name="Rectangle 305"/>
          <p:cNvSpPr>
            <a:spLocks noChangeArrowheads="1"/>
          </p:cNvSpPr>
          <p:nvPr/>
        </p:nvSpPr>
        <p:spPr bwMode="auto">
          <a:xfrm>
            <a:off x="5867401" y="9906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94" name="Rectangle 306"/>
          <p:cNvSpPr>
            <a:spLocks noChangeArrowheads="1"/>
          </p:cNvSpPr>
          <p:nvPr/>
        </p:nvSpPr>
        <p:spPr bwMode="auto">
          <a:xfrm>
            <a:off x="5410201" y="9906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95" name="Rectangle 307"/>
          <p:cNvSpPr>
            <a:spLocks noChangeArrowheads="1"/>
          </p:cNvSpPr>
          <p:nvPr/>
        </p:nvSpPr>
        <p:spPr bwMode="auto">
          <a:xfrm>
            <a:off x="5562601" y="9906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96" name="Rectangle 308"/>
          <p:cNvSpPr>
            <a:spLocks noChangeArrowheads="1"/>
          </p:cNvSpPr>
          <p:nvPr/>
        </p:nvSpPr>
        <p:spPr bwMode="auto">
          <a:xfrm>
            <a:off x="5715001" y="2286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97" name="Rectangle 309"/>
          <p:cNvSpPr>
            <a:spLocks noChangeArrowheads="1"/>
          </p:cNvSpPr>
          <p:nvPr/>
        </p:nvSpPr>
        <p:spPr bwMode="auto">
          <a:xfrm>
            <a:off x="5867401" y="2286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98" name="Rectangle 310"/>
          <p:cNvSpPr>
            <a:spLocks noChangeArrowheads="1"/>
          </p:cNvSpPr>
          <p:nvPr/>
        </p:nvSpPr>
        <p:spPr bwMode="auto">
          <a:xfrm>
            <a:off x="5410201" y="2286001"/>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799" name="Rectangle 311"/>
          <p:cNvSpPr>
            <a:spLocks noChangeArrowheads="1"/>
          </p:cNvSpPr>
          <p:nvPr/>
        </p:nvSpPr>
        <p:spPr bwMode="auto">
          <a:xfrm>
            <a:off x="5562601" y="2286001"/>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00" name="Rectangle 312"/>
          <p:cNvSpPr>
            <a:spLocks noChangeArrowheads="1"/>
          </p:cNvSpPr>
          <p:nvPr/>
        </p:nvSpPr>
        <p:spPr bwMode="auto">
          <a:xfrm>
            <a:off x="6613526" y="3184526"/>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01" name="Rectangle 313"/>
          <p:cNvSpPr>
            <a:spLocks noChangeArrowheads="1"/>
          </p:cNvSpPr>
          <p:nvPr/>
        </p:nvSpPr>
        <p:spPr bwMode="auto">
          <a:xfrm>
            <a:off x="6765926" y="3184526"/>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02" name="Rectangle 314"/>
          <p:cNvSpPr>
            <a:spLocks noChangeArrowheads="1"/>
          </p:cNvSpPr>
          <p:nvPr/>
        </p:nvSpPr>
        <p:spPr bwMode="auto">
          <a:xfrm>
            <a:off x="6308726" y="3184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03" name="Rectangle 315"/>
          <p:cNvSpPr>
            <a:spLocks noChangeArrowheads="1"/>
          </p:cNvSpPr>
          <p:nvPr/>
        </p:nvSpPr>
        <p:spPr bwMode="auto">
          <a:xfrm>
            <a:off x="6461126" y="3184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04" name="Rectangle 316"/>
          <p:cNvSpPr>
            <a:spLocks noChangeArrowheads="1"/>
          </p:cNvSpPr>
          <p:nvPr/>
        </p:nvSpPr>
        <p:spPr bwMode="auto">
          <a:xfrm>
            <a:off x="6324601" y="34290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05" name="Rectangle 317"/>
          <p:cNvSpPr>
            <a:spLocks noChangeArrowheads="1"/>
          </p:cNvSpPr>
          <p:nvPr/>
        </p:nvSpPr>
        <p:spPr bwMode="auto">
          <a:xfrm>
            <a:off x="6477001" y="34290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06" name="Rectangle 318"/>
          <p:cNvSpPr>
            <a:spLocks noChangeArrowheads="1"/>
          </p:cNvSpPr>
          <p:nvPr/>
        </p:nvSpPr>
        <p:spPr bwMode="auto">
          <a:xfrm>
            <a:off x="4724401" y="34893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07" name="Rectangle 319"/>
          <p:cNvSpPr>
            <a:spLocks noChangeArrowheads="1"/>
          </p:cNvSpPr>
          <p:nvPr/>
        </p:nvSpPr>
        <p:spPr bwMode="auto">
          <a:xfrm>
            <a:off x="4876801" y="34893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08" name="Rectangle 320"/>
          <p:cNvSpPr>
            <a:spLocks noChangeArrowheads="1"/>
          </p:cNvSpPr>
          <p:nvPr/>
        </p:nvSpPr>
        <p:spPr bwMode="auto">
          <a:xfrm>
            <a:off x="7772401" y="5105401"/>
            <a:ext cx="92075" cy="92075"/>
          </a:xfrm>
          <a:prstGeom prst="rect">
            <a:avLst/>
          </a:prstGeom>
          <a:solidFill>
            <a:srgbClr val="FF00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09" name="Rectangle 321"/>
          <p:cNvSpPr>
            <a:spLocks noChangeArrowheads="1"/>
          </p:cNvSpPr>
          <p:nvPr/>
        </p:nvSpPr>
        <p:spPr bwMode="auto">
          <a:xfrm>
            <a:off x="8289926" y="5105401"/>
            <a:ext cx="92075" cy="92075"/>
          </a:xfrm>
          <a:prstGeom prst="rect">
            <a:avLst/>
          </a:prstGeom>
          <a:solidFill>
            <a:srgbClr val="00FF00"/>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10" name="Rectangle 322"/>
          <p:cNvSpPr>
            <a:spLocks noChangeArrowheads="1"/>
          </p:cNvSpPr>
          <p:nvPr/>
        </p:nvSpPr>
        <p:spPr bwMode="auto">
          <a:xfrm>
            <a:off x="3048001" y="5089526"/>
            <a:ext cx="92075" cy="92075"/>
          </a:xfrm>
          <a:prstGeom prst="rect">
            <a:avLst/>
          </a:prstGeom>
          <a:solidFill>
            <a:srgbClr val="990099"/>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11" name="Rectangle 323"/>
          <p:cNvSpPr>
            <a:spLocks noChangeArrowheads="1"/>
          </p:cNvSpPr>
          <p:nvPr/>
        </p:nvSpPr>
        <p:spPr bwMode="auto">
          <a:xfrm>
            <a:off x="3641726" y="5089526"/>
            <a:ext cx="92075" cy="92075"/>
          </a:xfrm>
          <a:prstGeom prst="rect">
            <a:avLst/>
          </a:prstGeom>
          <a:solidFill>
            <a:srgbClr val="0000FF"/>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14" name="Text Box 326"/>
          <p:cNvSpPr txBox="1">
            <a:spLocks noChangeArrowheads="1"/>
          </p:cNvSpPr>
          <p:nvPr/>
        </p:nvSpPr>
        <p:spPr bwMode="auto">
          <a:xfrm>
            <a:off x="8518525" y="1255713"/>
            <a:ext cx="184150" cy="3667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defTabSz="457200">
              <a:defRPr/>
            </a:pPr>
            <a:endParaRPr lang="en-US">
              <a:solidFill>
                <a:prstClr val="black"/>
              </a:solidFill>
              <a:latin typeface="Calibri"/>
            </a:endParaRPr>
          </a:p>
        </p:txBody>
      </p:sp>
      <p:sp>
        <p:nvSpPr>
          <p:cNvPr id="63816" name="Oval 328"/>
          <p:cNvSpPr>
            <a:spLocks noChangeArrowheads="1"/>
          </p:cNvSpPr>
          <p:nvPr/>
        </p:nvSpPr>
        <p:spPr bwMode="auto">
          <a:xfrm>
            <a:off x="7848601" y="2994026"/>
            <a:ext cx="1236663" cy="815975"/>
          </a:xfrm>
          <a:prstGeom prst="ellipse">
            <a:avLst/>
          </a:prstGeom>
          <a:noFill/>
          <a:ln w="38100">
            <a:solidFill>
              <a:srgbClr val="FF0000"/>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457200">
              <a:defRPr/>
            </a:pPr>
            <a:endParaRPr lang="en-US">
              <a:solidFill>
                <a:prstClr val="black"/>
              </a:solidFill>
              <a:latin typeface="Calibri"/>
            </a:endParaRPr>
          </a:p>
        </p:txBody>
      </p:sp>
      <p:sp>
        <p:nvSpPr>
          <p:cNvPr id="63817" name="Line 329"/>
          <p:cNvSpPr>
            <a:spLocks noChangeShapeType="1"/>
          </p:cNvSpPr>
          <p:nvPr/>
        </p:nvSpPr>
        <p:spPr bwMode="auto">
          <a:xfrm flipH="1">
            <a:off x="9067800" y="3048000"/>
            <a:ext cx="427038" cy="177800"/>
          </a:xfrm>
          <a:prstGeom prst="line">
            <a:avLst/>
          </a:prstGeom>
          <a:noFill/>
          <a:ln w="38100">
            <a:solidFill>
              <a:srgbClr val="0000E2"/>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defTabSz="457200">
              <a:defRPr/>
            </a:pPr>
            <a:endParaRPr lang="en-US">
              <a:solidFill>
                <a:prstClr val="black"/>
              </a:solidFill>
              <a:latin typeface="Calibri"/>
            </a:endParaRPr>
          </a:p>
        </p:txBody>
      </p:sp>
      <p:sp>
        <p:nvSpPr>
          <p:cNvPr id="63818" name="Text Box 330"/>
          <p:cNvSpPr txBox="1">
            <a:spLocks noChangeArrowheads="1"/>
          </p:cNvSpPr>
          <p:nvPr/>
        </p:nvSpPr>
        <p:spPr bwMode="auto">
          <a:xfrm>
            <a:off x="8839200" y="2667000"/>
            <a:ext cx="1752600" cy="36933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defTabSz="457200">
              <a:spcBef>
                <a:spcPct val="50000"/>
              </a:spcBef>
              <a:defRPr/>
            </a:pPr>
            <a:r>
              <a:rPr lang="en-US" b="1" dirty="0">
                <a:solidFill>
                  <a:srgbClr val="0000E2"/>
                </a:solidFill>
                <a:latin typeface="Arial Narrow" charset="0"/>
              </a:rPr>
              <a:t>Snort, </a:t>
            </a:r>
            <a:r>
              <a:rPr lang="en-US" b="1" dirty="0" err="1">
                <a:solidFill>
                  <a:srgbClr val="0000E2"/>
                </a:solidFill>
                <a:latin typeface="Arial Narrow" charset="0"/>
              </a:rPr>
              <a:t>Mysql</a:t>
            </a:r>
            <a:endParaRPr lang="en-US" b="1" dirty="0">
              <a:solidFill>
                <a:srgbClr val="0000E2"/>
              </a:solidFill>
              <a:latin typeface="Arial Narrow" charset="0"/>
            </a:endParaRPr>
          </a:p>
        </p:txBody>
      </p:sp>
      <p:sp>
        <p:nvSpPr>
          <p:cNvPr id="328" name="Text Box 150">
            <a:extLst>
              <a:ext uri="{FF2B5EF4-FFF2-40B4-BE49-F238E27FC236}">
                <a16:creationId xmlns:a16="http://schemas.microsoft.com/office/drawing/2014/main" id="{A0009E92-7C20-604B-89F8-54CDBC15C531}"/>
              </a:ext>
            </a:extLst>
          </p:cNvPr>
          <p:cNvSpPr txBox="1">
            <a:spLocks noChangeArrowheads="1"/>
          </p:cNvSpPr>
          <p:nvPr/>
        </p:nvSpPr>
        <p:spPr bwMode="auto">
          <a:xfrm>
            <a:off x="1839310" y="266699"/>
            <a:ext cx="2651126" cy="126188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defTabSz="457200">
              <a:spcBef>
                <a:spcPct val="50000"/>
              </a:spcBef>
              <a:defRPr/>
            </a:pPr>
            <a:r>
              <a:rPr lang="en-US" sz="3800" dirty="0">
                <a:solidFill>
                  <a:srgbClr val="0000E2"/>
                </a:solidFill>
                <a:latin typeface="Arial"/>
                <a:cs typeface="Arial"/>
              </a:rPr>
              <a:t>Honey Pot - Sniffing</a:t>
            </a:r>
          </a:p>
        </p:txBody>
      </p:sp>
      <p:sp>
        <p:nvSpPr>
          <p:cNvPr id="2" name="Text Box 150">
            <a:extLst>
              <a:ext uri="{FF2B5EF4-FFF2-40B4-BE49-F238E27FC236}">
                <a16:creationId xmlns:a16="http://schemas.microsoft.com/office/drawing/2014/main" id="{A47A7D01-43E0-596C-9865-24065DDF1A5A}"/>
              </a:ext>
            </a:extLst>
          </p:cNvPr>
          <p:cNvSpPr txBox="1">
            <a:spLocks noChangeArrowheads="1"/>
          </p:cNvSpPr>
          <p:nvPr/>
        </p:nvSpPr>
        <p:spPr bwMode="auto">
          <a:xfrm>
            <a:off x="8610600" y="359032"/>
            <a:ext cx="3268125" cy="15696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defTabSz="457200">
              <a:spcBef>
                <a:spcPct val="50000"/>
              </a:spcBef>
              <a:defRPr/>
            </a:pPr>
            <a:r>
              <a:rPr lang="en-US" sz="3200" dirty="0">
                <a:solidFill>
                  <a:srgbClr val="0000E2"/>
                </a:solidFill>
                <a:latin typeface="Arial"/>
                <a:cs typeface="Arial"/>
              </a:rPr>
              <a:t>Hacker Story -Kevin Mitnick with SDSC  </a:t>
            </a:r>
          </a:p>
        </p:txBody>
      </p:sp>
    </p:spTree>
    <p:extLst>
      <p:ext uri="{BB962C8B-B14F-4D97-AF65-F5344CB8AC3E}">
        <p14:creationId xmlns:p14="http://schemas.microsoft.com/office/powerpoint/2010/main" val="146617157"/>
      </p:ext>
    </p:extLst>
  </p:cSld>
  <p:clrMapOvr>
    <a:masterClrMapping/>
  </p:clrMapOvr>
  <p:transition spd="slow">
    <p:wedg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6349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349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349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3495"/>
                                        </p:tgtEl>
                                        <p:attrNameLst>
                                          <p:attrName>style.visibility</p:attrName>
                                        </p:attrNameLst>
                                      </p:cBhvr>
                                      <p:to>
                                        <p:strVal val="visible"/>
                                      </p:to>
                                    </p:set>
                                  </p:childTnLst>
                                </p:cTn>
                              </p:par>
                              <p:par>
                                <p:cTn id="13" presetID="0" presetClass="path" presetSubtype="0" accel="50000" decel="50000" fill="hold" grpId="1" nodeType="withEffect">
                                  <p:stCondLst>
                                    <p:cond delay="0"/>
                                  </p:stCondLst>
                                  <p:childTnLst>
                                    <p:animMotion origin="layout" path="M 0 0 L 0 0.06661 " pathEditMode="relative" ptsTypes="AA">
                                      <p:cBhvr>
                                        <p:cTn id="14" dur="2000" fill="hold"/>
                                        <p:tgtEl>
                                          <p:spTgt spid="63492"/>
                                        </p:tgtEl>
                                        <p:attrNameLst>
                                          <p:attrName>ppt_x</p:attrName>
                                          <p:attrName>ppt_y</p:attrName>
                                        </p:attrNameLst>
                                      </p:cBhvr>
                                    </p:animMotion>
                                  </p:childTnLst>
                                </p:cTn>
                              </p:par>
                              <p:par>
                                <p:cTn id="15" presetID="0" presetClass="path" presetSubtype="0" accel="50000" decel="50000" fill="hold" grpId="1" nodeType="withEffect">
                                  <p:stCondLst>
                                    <p:cond delay="0"/>
                                  </p:stCondLst>
                                  <p:childTnLst>
                                    <p:animMotion origin="layout" path="M 0 0 L 0 0.06661 " pathEditMode="relative" ptsTypes="AA">
                                      <p:cBhvr>
                                        <p:cTn id="16" dur="2000" fill="hold"/>
                                        <p:tgtEl>
                                          <p:spTgt spid="63493"/>
                                        </p:tgtEl>
                                        <p:attrNameLst>
                                          <p:attrName>ppt_x</p:attrName>
                                          <p:attrName>ppt_y</p:attrName>
                                        </p:attrNameLst>
                                      </p:cBhvr>
                                    </p:animMotion>
                                  </p:childTnLst>
                                </p:cTn>
                              </p:par>
                              <p:par>
                                <p:cTn id="17" presetID="0" presetClass="path" presetSubtype="0" accel="50000" decel="50000" fill="hold" grpId="1" nodeType="withEffect">
                                  <p:stCondLst>
                                    <p:cond delay="0"/>
                                  </p:stCondLst>
                                  <p:childTnLst>
                                    <p:animMotion origin="layout" path="M 0 0 L 0 0.06661 " pathEditMode="relative" ptsTypes="AA">
                                      <p:cBhvr>
                                        <p:cTn id="18" dur="2000" fill="hold"/>
                                        <p:tgtEl>
                                          <p:spTgt spid="63494"/>
                                        </p:tgtEl>
                                        <p:attrNameLst>
                                          <p:attrName>ppt_x</p:attrName>
                                          <p:attrName>ppt_y</p:attrName>
                                        </p:attrNameLst>
                                      </p:cBhvr>
                                    </p:animMotion>
                                  </p:childTnLst>
                                </p:cTn>
                              </p:par>
                              <p:par>
                                <p:cTn id="19" presetID="0" presetClass="path" presetSubtype="0" accel="50000" decel="50000" fill="hold" grpId="1" nodeType="withEffect">
                                  <p:stCondLst>
                                    <p:cond delay="0"/>
                                  </p:stCondLst>
                                  <p:childTnLst>
                                    <p:animMotion origin="layout" path="M 0 0 L 0 0.06661 " pathEditMode="relative" ptsTypes="AA">
                                      <p:cBhvr>
                                        <p:cTn id="20" dur="2000" fill="hold"/>
                                        <p:tgtEl>
                                          <p:spTgt spid="63495"/>
                                        </p:tgtEl>
                                        <p:attrNameLst>
                                          <p:attrName>ppt_x</p:attrName>
                                          <p:attrName>ppt_y</p:attrName>
                                        </p:attrNameLst>
                                      </p:cBhvr>
                                    </p:animMotion>
                                  </p:childTnLst>
                                </p:cTn>
                              </p:par>
                            </p:childTnLst>
                          </p:cTn>
                        </p:par>
                        <p:par>
                          <p:cTn id="21" fill="hold" nodeType="afterGroup">
                            <p:stCondLst>
                              <p:cond delay="2000"/>
                            </p:stCondLst>
                            <p:childTnLst>
                              <p:par>
                                <p:cTn id="22" presetID="1" presetClass="exit" presetSubtype="0" fill="hold" grpId="2" nodeType="afterEffect">
                                  <p:stCondLst>
                                    <p:cond delay="0"/>
                                  </p:stCondLst>
                                  <p:childTnLst>
                                    <p:set>
                                      <p:cBhvr>
                                        <p:cTn id="23" dur="1" fill="hold">
                                          <p:stCondLst>
                                            <p:cond delay="0"/>
                                          </p:stCondLst>
                                        </p:cTn>
                                        <p:tgtEl>
                                          <p:spTgt spid="63492"/>
                                        </p:tgtEl>
                                        <p:attrNameLst>
                                          <p:attrName>style.visibility</p:attrName>
                                        </p:attrNameLst>
                                      </p:cBhvr>
                                      <p:to>
                                        <p:strVal val="hidden"/>
                                      </p:to>
                                    </p:set>
                                  </p:childTnLst>
                                </p:cTn>
                              </p:par>
                              <p:par>
                                <p:cTn id="24" presetID="1" presetClass="exit" presetSubtype="0" fill="hold" grpId="2" nodeType="withEffect">
                                  <p:stCondLst>
                                    <p:cond delay="0"/>
                                  </p:stCondLst>
                                  <p:childTnLst>
                                    <p:set>
                                      <p:cBhvr>
                                        <p:cTn id="25" dur="1" fill="hold">
                                          <p:stCondLst>
                                            <p:cond delay="0"/>
                                          </p:stCondLst>
                                        </p:cTn>
                                        <p:tgtEl>
                                          <p:spTgt spid="63493"/>
                                        </p:tgtEl>
                                        <p:attrNameLst>
                                          <p:attrName>style.visibility</p:attrName>
                                        </p:attrNameLst>
                                      </p:cBhvr>
                                      <p:to>
                                        <p:strVal val="hidden"/>
                                      </p:to>
                                    </p:set>
                                  </p:childTnLst>
                                </p:cTn>
                              </p:par>
                              <p:par>
                                <p:cTn id="26" presetID="1" presetClass="exit" presetSubtype="0" fill="hold" grpId="2" nodeType="withEffect">
                                  <p:stCondLst>
                                    <p:cond delay="0"/>
                                  </p:stCondLst>
                                  <p:childTnLst>
                                    <p:set>
                                      <p:cBhvr>
                                        <p:cTn id="27" dur="1" fill="hold">
                                          <p:stCondLst>
                                            <p:cond delay="0"/>
                                          </p:stCondLst>
                                        </p:cTn>
                                        <p:tgtEl>
                                          <p:spTgt spid="63494"/>
                                        </p:tgtEl>
                                        <p:attrNameLst>
                                          <p:attrName>style.visibility</p:attrName>
                                        </p:attrNameLst>
                                      </p:cBhvr>
                                      <p:to>
                                        <p:strVal val="hidden"/>
                                      </p:to>
                                    </p:set>
                                  </p:childTnLst>
                                </p:cTn>
                              </p:par>
                              <p:par>
                                <p:cTn id="28" presetID="1" presetClass="exit" presetSubtype="0" fill="hold" grpId="2" nodeType="withEffect">
                                  <p:stCondLst>
                                    <p:cond delay="0"/>
                                  </p:stCondLst>
                                  <p:childTnLst>
                                    <p:set>
                                      <p:cBhvr>
                                        <p:cTn id="29" dur="1" fill="hold">
                                          <p:stCondLst>
                                            <p:cond delay="0"/>
                                          </p:stCondLst>
                                        </p:cTn>
                                        <p:tgtEl>
                                          <p:spTgt spid="63495"/>
                                        </p:tgtEl>
                                        <p:attrNameLst>
                                          <p:attrName>style.visibility</p:attrName>
                                        </p:attrNameLst>
                                      </p:cBhvr>
                                      <p:to>
                                        <p:strVal val="hidden"/>
                                      </p:to>
                                    </p:set>
                                  </p:childTnLst>
                                </p:cTn>
                              </p:par>
                              <p:par>
                                <p:cTn id="30" presetID="1" presetClass="entr" presetSubtype="0" fill="hold" grpId="0" nodeType="withEffect">
                                  <p:stCondLst>
                                    <p:cond delay="0"/>
                                  </p:stCondLst>
                                  <p:childTnLst>
                                    <p:set>
                                      <p:cBhvr>
                                        <p:cTn id="31" dur="1" fill="hold">
                                          <p:stCondLst>
                                            <p:cond delay="0"/>
                                          </p:stCondLst>
                                        </p:cTn>
                                        <p:tgtEl>
                                          <p:spTgt spid="63496"/>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63497"/>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63498"/>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63499"/>
                                        </p:tgtEl>
                                        <p:attrNameLst>
                                          <p:attrName>style.visibility</p:attrName>
                                        </p:attrNameLst>
                                      </p:cBhvr>
                                      <p:to>
                                        <p:strVal val="visible"/>
                                      </p:to>
                                    </p:set>
                                  </p:childTnLst>
                                </p:cTn>
                              </p:par>
                              <p:par>
                                <p:cTn id="38" presetID="0" presetClass="path" presetSubtype="0" accel="50000" decel="50000" fill="hold" grpId="1" nodeType="withEffect">
                                  <p:stCondLst>
                                    <p:cond delay="0"/>
                                  </p:stCondLst>
                                  <p:childTnLst>
                                    <p:animMotion origin="layout" path="M 0 0 L 0 0.0333 " pathEditMode="relative" ptsTypes="AA">
                                      <p:cBhvr>
                                        <p:cTn id="39" dur="2000" fill="hold"/>
                                        <p:tgtEl>
                                          <p:spTgt spid="63496"/>
                                        </p:tgtEl>
                                        <p:attrNameLst>
                                          <p:attrName>ppt_x</p:attrName>
                                          <p:attrName>ppt_y</p:attrName>
                                        </p:attrNameLst>
                                      </p:cBhvr>
                                    </p:animMotion>
                                  </p:childTnLst>
                                </p:cTn>
                              </p:par>
                              <p:par>
                                <p:cTn id="40" presetID="0" presetClass="path" presetSubtype="0" accel="50000" decel="50000" fill="hold" grpId="1" nodeType="withEffect">
                                  <p:stCondLst>
                                    <p:cond delay="0"/>
                                  </p:stCondLst>
                                  <p:childTnLst>
                                    <p:animMotion origin="layout" path="M 0 0 L 0 0.0333 " pathEditMode="relative" ptsTypes="AA">
                                      <p:cBhvr>
                                        <p:cTn id="41" dur="2000" fill="hold"/>
                                        <p:tgtEl>
                                          <p:spTgt spid="63497"/>
                                        </p:tgtEl>
                                        <p:attrNameLst>
                                          <p:attrName>ppt_x</p:attrName>
                                          <p:attrName>ppt_y</p:attrName>
                                        </p:attrNameLst>
                                      </p:cBhvr>
                                    </p:animMotion>
                                  </p:childTnLst>
                                </p:cTn>
                              </p:par>
                              <p:par>
                                <p:cTn id="42" presetID="0" presetClass="path" presetSubtype="0" accel="50000" decel="50000" fill="hold" grpId="1" nodeType="withEffect">
                                  <p:stCondLst>
                                    <p:cond delay="0"/>
                                  </p:stCondLst>
                                  <p:childTnLst>
                                    <p:animMotion origin="layout" path="M 0 0 L 0 0.0333 " pathEditMode="relative" ptsTypes="AA">
                                      <p:cBhvr>
                                        <p:cTn id="43" dur="2000" fill="hold"/>
                                        <p:tgtEl>
                                          <p:spTgt spid="63498"/>
                                        </p:tgtEl>
                                        <p:attrNameLst>
                                          <p:attrName>ppt_x</p:attrName>
                                          <p:attrName>ppt_y</p:attrName>
                                        </p:attrNameLst>
                                      </p:cBhvr>
                                    </p:animMotion>
                                  </p:childTnLst>
                                </p:cTn>
                              </p:par>
                              <p:par>
                                <p:cTn id="44" presetID="0" presetClass="path" presetSubtype="0" accel="50000" decel="50000" fill="hold" grpId="1" nodeType="withEffect">
                                  <p:stCondLst>
                                    <p:cond delay="0"/>
                                  </p:stCondLst>
                                  <p:childTnLst>
                                    <p:animMotion origin="layout" path="M 0 0 L 0 0.0333 " pathEditMode="relative" ptsTypes="AA">
                                      <p:cBhvr>
                                        <p:cTn id="45" dur="2000" fill="hold"/>
                                        <p:tgtEl>
                                          <p:spTgt spid="63499"/>
                                        </p:tgtEl>
                                        <p:attrNameLst>
                                          <p:attrName>ppt_x</p:attrName>
                                          <p:attrName>ppt_y</p:attrName>
                                        </p:attrNameLst>
                                      </p:cBhvr>
                                    </p:animMotion>
                                  </p:childTnLst>
                                </p:cTn>
                              </p:par>
                            </p:childTnLst>
                          </p:cTn>
                        </p:par>
                        <p:par>
                          <p:cTn id="46" fill="hold" nodeType="afterGroup">
                            <p:stCondLst>
                              <p:cond delay="4000"/>
                            </p:stCondLst>
                            <p:childTnLst>
                              <p:par>
                                <p:cTn id="47" presetID="1" presetClass="exit" presetSubtype="0" fill="hold" grpId="2" nodeType="afterEffect">
                                  <p:stCondLst>
                                    <p:cond delay="0"/>
                                  </p:stCondLst>
                                  <p:childTnLst>
                                    <p:set>
                                      <p:cBhvr>
                                        <p:cTn id="48" dur="1" fill="hold">
                                          <p:stCondLst>
                                            <p:cond delay="0"/>
                                          </p:stCondLst>
                                        </p:cTn>
                                        <p:tgtEl>
                                          <p:spTgt spid="63496"/>
                                        </p:tgtEl>
                                        <p:attrNameLst>
                                          <p:attrName>style.visibility</p:attrName>
                                        </p:attrNameLst>
                                      </p:cBhvr>
                                      <p:to>
                                        <p:strVal val="hidden"/>
                                      </p:to>
                                    </p:set>
                                  </p:childTnLst>
                                </p:cTn>
                              </p:par>
                              <p:par>
                                <p:cTn id="49" presetID="1" presetClass="exit" presetSubtype="0" fill="hold" grpId="2" nodeType="withEffect">
                                  <p:stCondLst>
                                    <p:cond delay="0"/>
                                  </p:stCondLst>
                                  <p:childTnLst>
                                    <p:set>
                                      <p:cBhvr>
                                        <p:cTn id="50" dur="1" fill="hold">
                                          <p:stCondLst>
                                            <p:cond delay="0"/>
                                          </p:stCondLst>
                                        </p:cTn>
                                        <p:tgtEl>
                                          <p:spTgt spid="63497"/>
                                        </p:tgtEl>
                                        <p:attrNameLst>
                                          <p:attrName>style.visibility</p:attrName>
                                        </p:attrNameLst>
                                      </p:cBhvr>
                                      <p:to>
                                        <p:strVal val="hidden"/>
                                      </p:to>
                                    </p:set>
                                  </p:childTnLst>
                                </p:cTn>
                              </p:par>
                              <p:par>
                                <p:cTn id="51" presetID="1" presetClass="exit" presetSubtype="0" fill="hold" grpId="2" nodeType="withEffect">
                                  <p:stCondLst>
                                    <p:cond delay="0"/>
                                  </p:stCondLst>
                                  <p:childTnLst>
                                    <p:set>
                                      <p:cBhvr>
                                        <p:cTn id="52" dur="1" fill="hold">
                                          <p:stCondLst>
                                            <p:cond delay="0"/>
                                          </p:stCondLst>
                                        </p:cTn>
                                        <p:tgtEl>
                                          <p:spTgt spid="63498"/>
                                        </p:tgtEl>
                                        <p:attrNameLst>
                                          <p:attrName>style.visibility</p:attrName>
                                        </p:attrNameLst>
                                      </p:cBhvr>
                                      <p:to>
                                        <p:strVal val="hidden"/>
                                      </p:to>
                                    </p:set>
                                  </p:childTnLst>
                                </p:cTn>
                              </p:par>
                              <p:par>
                                <p:cTn id="53" presetID="1" presetClass="exit" presetSubtype="0" fill="hold" grpId="2" nodeType="withEffect">
                                  <p:stCondLst>
                                    <p:cond delay="0"/>
                                  </p:stCondLst>
                                  <p:childTnLst>
                                    <p:set>
                                      <p:cBhvr>
                                        <p:cTn id="54" dur="1" fill="hold">
                                          <p:stCondLst>
                                            <p:cond delay="0"/>
                                          </p:stCondLst>
                                        </p:cTn>
                                        <p:tgtEl>
                                          <p:spTgt spid="63499"/>
                                        </p:tgtEl>
                                        <p:attrNameLst>
                                          <p:attrName>style.visibility</p:attrName>
                                        </p:attrNameLst>
                                      </p:cBhvr>
                                      <p:to>
                                        <p:strVal val="hidden"/>
                                      </p:to>
                                    </p:set>
                                  </p:childTnLst>
                                </p:cTn>
                              </p:par>
                              <p:par>
                                <p:cTn id="55" presetID="1" presetClass="entr" presetSubtype="0" fill="hold" grpId="0" nodeType="withEffect">
                                  <p:stCondLst>
                                    <p:cond delay="0"/>
                                  </p:stCondLst>
                                  <p:childTnLst>
                                    <p:set>
                                      <p:cBhvr>
                                        <p:cTn id="56" dur="1" fill="hold">
                                          <p:stCondLst>
                                            <p:cond delay="0"/>
                                          </p:stCondLst>
                                        </p:cTn>
                                        <p:tgtEl>
                                          <p:spTgt spid="63500"/>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6350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63502"/>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63503"/>
                                        </p:tgtEl>
                                        <p:attrNameLst>
                                          <p:attrName>style.visibility</p:attrName>
                                        </p:attrNameLst>
                                      </p:cBhvr>
                                      <p:to>
                                        <p:strVal val="visible"/>
                                      </p:to>
                                    </p:set>
                                  </p:childTnLst>
                                </p:cTn>
                              </p:par>
                              <p:par>
                                <p:cTn id="63" presetID="0" presetClass="path" presetSubtype="0" accel="50000" decel="50000" fill="hold" grpId="1" nodeType="withEffect">
                                  <p:stCondLst>
                                    <p:cond delay="0"/>
                                  </p:stCondLst>
                                  <p:childTnLst>
                                    <p:animMotion origin="layout" path="M 0 0 L 0.075 0.0111 " pathEditMode="relative" ptsTypes="AA">
                                      <p:cBhvr>
                                        <p:cTn id="64" dur="2000" fill="hold"/>
                                        <p:tgtEl>
                                          <p:spTgt spid="63500"/>
                                        </p:tgtEl>
                                        <p:attrNameLst>
                                          <p:attrName>ppt_x</p:attrName>
                                          <p:attrName>ppt_y</p:attrName>
                                        </p:attrNameLst>
                                      </p:cBhvr>
                                    </p:animMotion>
                                  </p:childTnLst>
                                </p:cTn>
                              </p:par>
                              <p:par>
                                <p:cTn id="65" presetID="0" presetClass="path" presetSubtype="0" accel="50000" decel="50000" fill="hold" grpId="1" nodeType="withEffect">
                                  <p:stCondLst>
                                    <p:cond delay="0"/>
                                  </p:stCondLst>
                                  <p:childTnLst>
                                    <p:animMotion origin="layout" path="M 0 0 L 0.075 0.0111 " pathEditMode="relative" ptsTypes="AA">
                                      <p:cBhvr>
                                        <p:cTn id="66" dur="2000" fill="hold"/>
                                        <p:tgtEl>
                                          <p:spTgt spid="63501"/>
                                        </p:tgtEl>
                                        <p:attrNameLst>
                                          <p:attrName>ppt_x</p:attrName>
                                          <p:attrName>ppt_y</p:attrName>
                                        </p:attrNameLst>
                                      </p:cBhvr>
                                    </p:animMotion>
                                  </p:childTnLst>
                                </p:cTn>
                              </p:par>
                              <p:par>
                                <p:cTn id="67" presetID="0" presetClass="path" presetSubtype="0" accel="50000" decel="50000" fill="hold" grpId="1" nodeType="withEffect">
                                  <p:stCondLst>
                                    <p:cond delay="0"/>
                                  </p:stCondLst>
                                  <p:childTnLst>
                                    <p:animMotion origin="layout" path="M 0 0 L 0.075 0.0111 " pathEditMode="relative" ptsTypes="AA">
                                      <p:cBhvr>
                                        <p:cTn id="68" dur="2000" fill="hold"/>
                                        <p:tgtEl>
                                          <p:spTgt spid="63502"/>
                                        </p:tgtEl>
                                        <p:attrNameLst>
                                          <p:attrName>ppt_x</p:attrName>
                                          <p:attrName>ppt_y</p:attrName>
                                        </p:attrNameLst>
                                      </p:cBhvr>
                                    </p:animMotion>
                                  </p:childTnLst>
                                </p:cTn>
                              </p:par>
                              <p:par>
                                <p:cTn id="69" presetID="0" presetClass="path" presetSubtype="0" accel="50000" decel="50000" fill="hold" grpId="1" nodeType="withEffect">
                                  <p:stCondLst>
                                    <p:cond delay="0"/>
                                  </p:stCondLst>
                                  <p:childTnLst>
                                    <p:animMotion origin="layout" path="M 0 0 L 0.075 0.0111 " pathEditMode="relative" ptsTypes="AA">
                                      <p:cBhvr>
                                        <p:cTn id="70" dur="2000" fill="hold"/>
                                        <p:tgtEl>
                                          <p:spTgt spid="63503"/>
                                        </p:tgtEl>
                                        <p:attrNameLst>
                                          <p:attrName>ppt_x</p:attrName>
                                          <p:attrName>ppt_y</p:attrName>
                                        </p:attrNameLst>
                                      </p:cBhvr>
                                    </p:animMotion>
                                  </p:childTnLst>
                                </p:cTn>
                              </p:par>
                              <p:par>
                                <p:cTn id="71" presetID="1" presetClass="entr" presetSubtype="0" fill="hold" grpId="0" nodeType="withEffect">
                                  <p:stCondLst>
                                    <p:cond delay="0"/>
                                  </p:stCondLst>
                                  <p:childTnLst>
                                    <p:set>
                                      <p:cBhvr>
                                        <p:cTn id="72" dur="1" fill="hold">
                                          <p:stCondLst>
                                            <p:cond delay="0"/>
                                          </p:stCondLst>
                                        </p:cTn>
                                        <p:tgtEl>
                                          <p:spTgt spid="63504"/>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63505"/>
                                        </p:tgtEl>
                                        <p:attrNameLst>
                                          <p:attrName>style.visibility</p:attrName>
                                        </p:attrNameLst>
                                      </p:cBhvr>
                                      <p:to>
                                        <p:strVal val="visible"/>
                                      </p:to>
                                    </p:set>
                                  </p:childTnLst>
                                </p:cTn>
                              </p:par>
                              <p:par>
                                <p:cTn id="75" presetID="0" presetClass="path" presetSubtype="0" accel="50000" decel="50000" fill="hold" grpId="1" nodeType="withEffect">
                                  <p:stCondLst>
                                    <p:cond delay="0"/>
                                  </p:stCondLst>
                                  <p:childTnLst>
                                    <p:animMotion origin="layout" path="M 0 0 L 0.14167 0.14431 " pathEditMode="relative" ptsTypes="AA">
                                      <p:cBhvr>
                                        <p:cTn id="76" dur="2000" fill="hold"/>
                                        <p:tgtEl>
                                          <p:spTgt spid="63504"/>
                                        </p:tgtEl>
                                        <p:attrNameLst>
                                          <p:attrName>ppt_x</p:attrName>
                                          <p:attrName>ppt_y</p:attrName>
                                        </p:attrNameLst>
                                      </p:cBhvr>
                                    </p:animMotion>
                                  </p:childTnLst>
                                </p:cTn>
                              </p:par>
                              <p:par>
                                <p:cTn id="77" presetID="0" presetClass="path" presetSubtype="0" accel="50000" decel="50000" fill="hold" grpId="1" nodeType="withEffect">
                                  <p:stCondLst>
                                    <p:cond delay="0"/>
                                  </p:stCondLst>
                                  <p:childTnLst>
                                    <p:animMotion origin="layout" path="M 0 0 L 0.14167 0.14431 " pathEditMode="relative" ptsTypes="AA">
                                      <p:cBhvr>
                                        <p:cTn id="78" dur="2000" fill="hold"/>
                                        <p:tgtEl>
                                          <p:spTgt spid="63505"/>
                                        </p:tgtEl>
                                        <p:attrNameLst>
                                          <p:attrName>ppt_x</p:attrName>
                                          <p:attrName>ppt_y</p:attrName>
                                        </p:attrNameLst>
                                      </p:cBhvr>
                                    </p:animMotion>
                                  </p:childTnLst>
                                </p:cTn>
                              </p:par>
                              <p:par>
                                <p:cTn id="79" presetID="1" presetClass="entr" presetSubtype="0" fill="hold" grpId="0" nodeType="withEffect">
                                  <p:stCondLst>
                                    <p:cond delay="0"/>
                                  </p:stCondLst>
                                  <p:childTnLst>
                                    <p:set>
                                      <p:cBhvr>
                                        <p:cTn id="80" dur="1" fill="hold">
                                          <p:stCondLst>
                                            <p:cond delay="0"/>
                                          </p:stCondLst>
                                        </p:cTn>
                                        <p:tgtEl>
                                          <p:spTgt spid="63506"/>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63507"/>
                                        </p:tgtEl>
                                        <p:attrNameLst>
                                          <p:attrName>style.visibility</p:attrName>
                                        </p:attrNameLst>
                                      </p:cBhvr>
                                      <p:to>
                                        <p:strVal val="visible"/>
                                      </p:to>
                                    </p:set>
                                  </p:childTnLst>
                                </p:cTn>
                              </p:par>
                              <p:par>
                                <p:cTn id="83" presetID="0" presetClass="path" presetSubtype="0" accel="50000" decel="50000" fill="hold" grpId="1" nodeType="withEffect">
                                  <p:stCondLst>
                                    <p:cond delay="0"/>
                                  </p:stCondLst>
                                  <p:childTnLst>
                                    <p:animMotion origin="layout" path="M 0 0 L -0.13334 0.15541 " pathEditMode="relative" ptsTypes="AA">
                                      <p:cBhvr>
                                        <p:cTn id="84" dur="2000" fill="hold"/>
                                        <p:tgtEl>
                                          <p:spTgt spid="63506"/>
                                        </p:tgtEl>
                                        <p:attrNameLst>
                                          <p:attrName>ppt_x</p:attrName>
                                          <p:attrName>ppt_y</p:attrName>
                                        </p:attrNameLst>
                                      </p:cBhvr>
                                    </p:animMotion>
                                  </p:childTnLst>
                                </p:cTn>
                              </p:par>
                              <p:par>
                                <p:cTn id="85" presetID="0" presetClass="path" presetSubtype="0" accel="50000" decel="50000" fill="hold" grpId="1" nodeType="withEffect">
                                  <p:stCondLst>
                                    <p:cond delay="0"/>
                                  </p:stCondLst>
                                  <p:childTnLst>
                                    <p:animMotion origin="layout" path="M 0 0 L -0.13334 0.15541 " pathEditMode="relative" ptsTypes="AA">
                                      <p:cBhvr>
                                        <p:cTn id="86" dur="2000" fill="hold"/>
                                        <p:tgtEl>
                                          <p:spTgt spid="63507"/>
                                        </p:tgtEl>
                                        <p:attrNameLst>
                                          <p:attrName>ppt_x</p:attrName>
                                          <p:attrName>ppt_y</p:attrName>
                                        </p:attrNameLst>
                                      </p:cBhvr>
                                    </p:animMotion>
                                  </p:childTnLst>
                                </p:cTn>
                              </p:par>
                            </p:childTnLst>
                          </p:cTn>
                        </p:par>
                        <p:par>
                          <p:cTn id="87" fill="hold" nodeType="afterGroup">
                            <p:stCondLst>
                              <p:cond delay="6000"/>
                            </p:stCondLst>
                            <p:childTnLst>
                              <p:par>
                                <p:cTn id="88" presetID="1" presetClass="exit" presetSubtype="0" fill="hold" grpId="2" nodeType="afterEffect">
                                  <p:stCondLst>
                                    <p:cond delay="0"/>
                                  </p:stCondLst>
                                  <p:childTnLst>
                                    <p:set>
                                      <p:cBhvr>
                                        <p:cTn id="89" dur="1" fill="hold">
                                          <p:stCondLst>
                                            <p:cond delay="0"/>
                                          </p:stCondLst>
                                        </p:cTn>
                                        <p:tgtEl>
                                          <p:spTgt spid="63500"/>
                                        </p:tgtEl>
                                        <p:attrNameLst>
                                          <p:attrName>style.visibility</p:attrName>
                                        </p:attrNameLst>
                                      </p:cBhvr>
                                      <p:to>
                                        <p:strVal val="hidden"/>
                                      </p:to>
                                    </p:set>
                                  </p:childTnLst>
                                </p:cTn>
                              </p:par>
                              <p:par>
                                <p:cTn id="90" presetID="1" presetClass="exit" presetSubtype="0" fill="hold" grpId="2" nodeType="withEffect">
                                  <p:stCondLst>
                                    <p:cond delay="0"/>
                                  </p:stCondLst>
                                  <p:childTnLst>
                                    <p:set>
                                      <p:cBhvr>
                                        <p:cTn id="91" dur="1" fill="hold">
                                          <p:stCondLst>
                                            <p:cond delay="0"/>
                                          </p:stCondLst>
                                        </p:cTn>
                                        <p:tgtEl>
                                          <p:spTgt spid="63501"/>
                                        </p:tgtEl>
                                        <p:attrNameLst>
                                          <p:attrName>style.visibility</p:attrName>
                                        </p:attrNameLst>
                                      </p:cBhvr>
                                      <p:to>
                                        <p:strVal val="hidden"/>
                                      </p:to>
                                    </p:set>
                                  </p:childTnLst>
                                </p:cTn>
                              </p:par>
                              <p:par>
                                <p:cTn id="92" presetID="1" presetClass="exit" presetSubtype="0" fill="hold" grpId="2" nodeType="withEffect">
                                  <p:stCondLst>
                                    <p:cond delay="0"/>
                                  </p:stCondLst>
                                  <p:childTnLst>
                                    <p:set>
                                      <p:cBhvr>
                                        <p:cTn id="93" dur="1" fill="hold">
                                          <p:stCondLst>
                                            <p:cond delay="0"/>
                                          </p:stCondLst>
                                        </p:cTn>
                                        <p:tgtEl>
                                          <p:spTgt spid="63502"/>
                                        </p:tgtEl>
                                        <p:attrNameLst>
                                          <p:attrName>style.visibility</p:attrName>
                                        </p:attrNameLst>
                                      </p:cBhvr>
                                      <p:to>
                                        <p:strVal val="hidden"/>
                                      </p:to>
                                    </p:set>
                                  </p:childTnLst>
                                </p:cTn>
                              </p:par>
                              <p:par>
                                <p:cTn id="94" presetID="1" presetClass="exit" presetSubtype="0" fill="hold" grpId="2" nodeType="withEffect">
                                  <p:stCondLst>
                                    <p:cond delay="0"/>
                                  </p:stCondLst>
                                  <p:childTnLst>
                                    <p:set>
                                      <p:cBhvr>
                                        <p:cTn id="95" dur="1" fill="hold">
                                          <p:stCondLst>
                                            <p:cond delay="0"/>
                                          </p:stCondLst>
                                        </p:cTn>
                                        <p:tgtEl>
                                          <p:spTgt spid="63503"/>
                                        </p:tgtEl>
                                        <p:attrNameLst>
                                          <p:attrName>style.visibility</p:attrName>
                                        </p:attrNameLst>
                                      </p:cBhvr>
                                      <p:to>
                                        <p:strVal val="hidden"/>
                                      </p:to>
                                    </p:set>
                                  </p:childTnLst>
                                </p:cTn>
                              </p:par>
                              <p:par>
                                <p:cTn id="96" presetID="1" presetClass="exit" presetSubtype="0" fill="hold" grpId="2" nodeType="withEffect">
                                  <p:stCondLst>
                                    <p:cond delay="0"/>
                                  </p:stCondLst>
                                  <p:childTnLst>
                                    <p:set>
                                      <p:cBhvr>
                                        <p:cTn id="97" dur="1" fill="hold">
                                          <p:stCondLst>
                                            <p:cond delay="0"/>
                                          </p:stCondLst>
                                        </p:cTn>
                                        <p:tgtEl>
                                          <p:spTgt spid="63504"/>
                                        </p:tgtEl>
                                        <p:attrNameLst>
                                          <p:attrName>style.visibility</p:attrName>
                                        </p:attrNameLst>
                                      </p:cBhvr>
                                      <p:to>
                                        <p:strVal val="hidden"/>
                                      </p:to>
                                    </p:set>
                                  </p:childTnLst>
                                </p:cTn>
                              </p:par>
                              <p:par>
                                <p:cTn id="98" presetID="1" presetClass="exit" presetSubtype="0" fill="hold" grpId="2" nodeType="withEffect">
                                  <p:stCondLst>
                                    <p:cond delay="0"/>
                                  </p:stCondLst>
                                  <p:childTnLst>
                                    <p:set>
                                      <p:cBhvr>
                                        <p:cTn id="99" dur="1" fill="hold">
                                          <p:stCondLst>
                                            <p:cond delay="0"/>
                                          </p:stCondLst>
                                        </p:cTn>
                                        <p:tgtEl>
                                          <p:spTgt spid="63505"/>
                                        </p:tgtEl>
                                        <p:attrNameLst>
                                          <p:attrName>style.visibility</p:attrName>
                                        </p:attrNameLst>
                                      </p:cBhvr>
                                      <p:to>
                                        <p:strVal val="hidden"/>
                                      </p:to>
                                    </p:set>
                                  </p:childTnLst>
                                </p:cTn>
                              </p:par>
                              <p:par>
                                <p:cTn id="100" presetID="1" presetClass="exit" presetSubtype="0" fill="hold" grpId="2" nodeType="withEffect">
                                  <p:stCondLst>
                                    <p:cond delay="0"/>
                                  </p:stCondLst>
                                  <p:childTnLst>
                                    <p:set>
                                      <p:cBhvr>
                                        <p:cTn id="101" dur="1" fill="hold">
                                          <p:stCondLst>
                                            <p:cond delay="0"/>
                                          </p:stCondLst>
                                        </p:cTn>
                                        <p:tgtEl>
                                          <p:spTgt spid="63506"/>
                                        </p:tgtEl>
                                        <p:attrNameLst>
                                          <p:attrName>style.visibility</p:attrName>
                                        </p:attrNameLst>
                                      </p:cBhvr>
                                      <p:to>
                                        <p:strVal val="hidden"/>
                                      </p:to>
                                    </p:set>
                                  </p:childTnLst>
                                </p:cTn>
                              </p:par>
                              <p:par>
                                <p:cTn id="102" presetID="1" presetClass="exit" presetSubtype="0" fill="hold" grpId="2" nodeType="withEffect">
                                  <p:stCondLst>
                                    <p:cond delay="0"/>
                                  </p:stCondLst>
                                  <p:childTnLst>
                                    <p:set>
                                      <p:cBhvr>
                                        <p:cTn id="103" dur="1" fill="hold">
                                          <p:stCondLst>
                                            <p:cond delay="0"/>
                                          </p:stCondLst>
                                        </p:cTn>
                                        <p:tgtEl>
                                          <p:spTgt spid="63507"/>
                                        </p:tgtEl>
                                        <p:attrNameLst>
                                          <p:attrName>style.visibility</p:attrName>
                                        </p:attrNameLst>
                                      </p:cBhvr>
                                      <p:to>
                                        <p:strVal val="hidden"/>
                                      </p:to>
                                    </p:set>
                                  </p:childTnLst>
                                </p:cTn>
                              </p:par>
                              <p:par>
                                <p:cTn id="104" presetID="1" presetClass="entr" presetSubtype="0" fill="hold" grpId="0" nodeType="withEffect">
                                  <p:stCondLst>
                                    <p:cond delay="0"/>
                                  </p:stCondLst>
                                  <p:childTnLst>
                                    <p:set>
                                      <p:cBhvr>
                                        <p:cTn id="105" dur="1" fill="hold">
                                          <p:stCondLst>
                                            <p:cond delay="0"/>
                                          </p:stCondLst>
                                        </p:cTn>
                                        <p:tgtEl>
                                          <p:spTgt spid="63510"/>
                                        </p:tgtEl>
                                        <p:attrNameLst>
                                          <p:attrName>style.visibility</p:attrName>
                                        </p:attrNameLst>
                                      </p:cBhvr>
                                      <p:to>
                                        <p:strVal val="visible"/>
                                      </p:to>
                                    </p:set>
                                  </p:childTnLst>
                                </p:cTn>
                              </p:par>
                              <p:par>
                                <p:cTn id="106"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107" dur="2000" fill="hold"/>
                                        <p:tgtEl>
                                          <p:spTgt spid="63510"/>
                                        </p:tgtEl>
                                        <p:attrNameLst>
                                          <p:attrName>ppt_x</p:attrName>
                                          <p:attrName>ppt_y</p:attrName>
                                        </p:attrNameLst>
                                      </p:cBhvr>
                                    </p:animMotion>
                                  </p:childTnLst>
                                </p:cTn>
                              </p:par>
                              <p:par>
                                <p:cTn id="108" presetID="1" presetClass="entr" presetSubtype="0" fill="hold" grpId="0" nodeType="withEffect">
                                  <p:stCondLst>
                                    <p:cond delay="0"/>
                                  </p:stCondLst>
                                  <p:childTnLst>
                                    <p:set>
                                      <p:cBhvr>
                                        <p:cTn id="109" dur="1" fill="hold">
                                          <p:stCondLst>
                                            <p:cond delay="0"/>
                                          </p:stCondLst>
                                        </p:cTn>
                                        <p:tgtEl>
                                          <p:spTgt spid="63511"/>
                                        </p:tgtEl>
                                        <p:attrNameLst>
                                          <p:attrName>style.visibility</p:attrName>
                                        </p:attrNameLst>
                                      </p:cBhvr>
                                      <p:to>
                                        <p:strVal val="visible"/>
                                      </p:to>
                                    </p:set>
                                  </p:childTnLst>
                                </p:cTn>
                              </p:par>
                              <p:par>
                                <p:cTn id="110"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111" dur="2000" fill="hold"/>
                                        <p:tgtEl>
                                          <p:spTgt spid="63511"/>
                                        </p:tgtEl>
                                        <p:attrNameLst>
                                          <p:attrName>ppt_x</p:attrName>
                                          <p:attrName>ppt_y</p:attrName>
                                        </p:attrNameLst>
                                      </p:cBhvr>
                                    </p:animMotion>
                                  </p:childTnLst>
                                </p:cTn>
                              </p:par>
                              <p:par>
                                <p:cTn id="112" presetID="1" presetClass="entr" presetSubtype="0" fill="hold" grpId="0" nodeType="withEffect">
                                  <p:stCondLst>
                                    <p:cond delay="0"/>
                                  </p:stCondLst>
                                  <p:childTnLst>
                                    <p:set>
                                      <p:cBhvr>
                                        <p:cTn id="113" dur="1" fill="hold">
                                          <p:stCondLst>
                                            <p:cond delay="0"/>
                                          </p:stCondLst>
                                        </p:cTn>
                                        <p:tgtEl>
                                          <p:spTgt spid="63508"/>
                                        </p:tgtEl>
                                        <p:attrNameLst>
                                          <p:attrName>style.visibility</p:attrName>
                                        </p:attrNameLst>
                                      </p:cBhvr>
                                      <p:to>
                                        <p:strVal val="visible"/>
                                      </p:to>
                                    </p:set>
                                  </p:childTnLst>
                                </p:cTn>
                              </p:par>
                              <p:par>
                                <p:cTn id="114"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115" dur="2000" fill="hold"/>
                                        <p:tgtEl>
                                          <p:spTgt spid="63508"/>
                                        </p:tgtEl>
                                        <p:attrNameLst>
                                          <p:attrName>ppt_x</p:attrName>
                                          <p:attrName>ppt_y</p:attrName>
                                        </p:attrNameLst>
                                      </p:cBhvr>
                                    </p:animMotion>
                                  </p:childTnLst>
                                </p:cTn>
                              </p:par>
                              <p:par>
                                <p:cTn id="116" presetID="1" presetClass="entr" presetSubtype="0" fill="hold" grpId="0" nodeType="withEffect">
                                  <p:stCondLst>
                                    <p:cond delay="0"/>
                                  </p:stCondLst>
                                  <p:childTnLst>
                                    <p:set>
                                      <p:cBhvr>
                                        <p:cTn id="117" dur="1" fill="hold">
                                          <p:stCondLst>
                                            <p:cond delay="0"/>
                                          </p:stCondLst>
                                        </p:cTn>
                                        <p:tgtEl>
                                          <p:spTgt spid="63509"/>
                                        </p:tgtEl>
                                        <p:attrNameLst>
                                          <p:attrName>style.visibility</p:attrName>
                                        </p:attrNameLst>
                                      </p:cBhvr>
                                      <p:to>
                                        <p:strVal val="visible"/>
                                      </p:to>
                                    </p:set>
                                  </p:childTnLst>
                                </p:cTn>
                              </p:par>
                              <p:par>
                                <p:cTn id="118"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119" dur="2000" fill="hold"/>
                                        <p:tgtEl>
                                          <p:spTgt spid="63509"/>
                                        </p:tgtEl>
                                        <p:attrNameLst>
                                          <p:attrName>ppt_x</p:attrName>
                                          <p:attrName>ppt_y</p:attrName>
                                        </p:attrNameLst>
                                      </p:cBhvr>
                                    </p:animMotion>
                                  </p:childTnLst>
                                </p:cTn>
                              </p:par>
                            </p:childTnLst>
                          </p:cTn>
                        </p:par>
                        <p:par>
                          <p:cTn id="120" fill="hold" nodeType="afterGroup">
                            <p:stCondLst>
                              <p:cond delay="8000"/>
                            </p:stCondLst>
                            <p:childTnLst>
                              <p:par>
                                <p:cTn id="121" presetID="1" presetClass="exit" presetSubtype="0" fill="hold" grpId="2" nodeType="afterEffect">
                                  <p:stCondLst>
                                    <p:cond delay="0"/>
                                  </p:stCondLst>
                                  <p:childTnLst>
                                    <p:set>
                                      <p:cBhvr>
                                        <p:cTn id="122" dur="1" fill="hold">
                                          <p:stCondLst>
                                            <p:cond delay="0"/>
                                          </p:stCondLst>
                                        </p:cTn>
                                        <p:tgtEl>
                                          <p:spTgt spid="63510"/>
                                        </p:tgtEl>
                                        <p:attrNameLst>
                                          <p:attrName>style.visibility</p:attrName>
                                        </p:attrNameLst>
                                      </p:cBhvr>
                                      <p:to>
                                        <p:strVal val="hidden"/>
                                      </p:to>
                                    </p:set>
                                  </p:childTnLst>
                                </p:cTn>
                              </p:par>
                              <p:par>
                                <p:cTn id="123" presetID="1" presetClass="exit" presetSubtype="0" fill="hold" grpId="2" nodeType="withEffect">
                                  <p:stCondLst>
                                    <p:cond delay="0"/>
                                  </p:stCondLst>
                                  <p:childTnLst>
                                    <p:set>
                                      <p:cBhvr>
                                        <p:cTn id="124" dur="1" fill="hold">
                                          <p:stCondLst>
                                            <p:cond delay="0"/>
                                          </p:stCondLst>
                                        </p:cTn>
                                        <p:tgtEl>
                                          <p:spTgt spid="63511"/>
                                        </p:tgtEl>
                                        <p:attrNameLst>
                                          <p:attrName>style.visibility</p:attrName>
                                        </p:attrNameLst>
                                      </p:cBhvr>
                                      <p:to>
                                        <p:strVal val="hidden"/>
                                      </p:to>
                                    </p:set>
                                  </p:childTnLst>
                                </p:cTn>
                              </p:par>
                              <p:par>
                                <p:cTn id="125" presetID="1" presetClass="exit" presetSubtype="0" fill="hold" grpId="2" nodeType="withEffect">
                                  <p:stCondLst>
                                    <p:cond delay="0"/>
                                  </p:stCondLst>
                                  <p:childTnLst>
                                    <p:set>
                                      <p:cBhvr>
                                        <p:cTn id="126" dur="1" fill="hold">
                                          <p:stCondLst>
                                            <p:cond delay="0"/>
                                          </p:stCondLst>
                                        </p:cTn>
                                        <p:tgtEl>
                                          <p:spTgt spid="63508"/>
                                        </p:tgtEl>
                                        <p:attrNameLst>
                                          <p:attrName>style.visibility</p:attrName>
                                        </p:attrNameLst>
                                      </p:cBhvr>
                                      <p:to>
                                        <p:strVal val="hidden"/>
                                      </p:to>
                                    </p:set>
                                  </p:childTnLst>
                                </p:cTn>
                              </p:par>
                              <p:par>
                                <p:cTn id="127" presetID="1" presetClass="exit" presetSubtype="0" fill="hold" grpId="2" nodeType="withEffect">
                                  <p:stCondLst>
                                    <p:cond delay="0"/>
                                  </p:stCondLst>
                                  <p:childTnLst>
                                    <p:set>
                                      <p:cBhvr>
                                        <p:cTn id="128" dur="1" fill="hold">
                                          <p:stCondLst>
                                            <p:cond delay="0"/>
                                          </p:stCondLst>
                                        </p:cTn>
                                        <p:tgtEl>
                                          <p:spTgt spid="63509"/>
                                        </p:tgtEl>
                                        <p:attrNameLst>
                                          <p:attrName>style.visibility</p:attrName>
                                        </p:attrNameLst>
                                      </p:cBhvr>
                                      <p:to>
                                        <p:strVal val="hidden"/>
                                      </p:to>
                                    </p:set>
                                  </p:childTnLst>
                                </p:cTn>
                              </p:par>
                              <p:par>
                                <p:cTn id="129" presetID="1" presetClass="entr" presetSubtype="0" fill="hold" grpId="0" nodeType="withEffect">
                                  <p:stCondLst>
                                    <p:cond delay="0"/>
                                  </p:stCondLst>
                                  <p:childTnLst>
                                    <p:set>
                                      <p:cBhvr>
                                        <p:cTn id="130" dur="1" fill="hold">
                                          <p:stCondLst>
                                            <p:cond delay="0"/>
                                          </p:stCondLst>
                                        </p:cTn>
                                        <p:tgtEl>
                                          <p:spTgt spid="63512"/>
                                        </p:tgtEl>
                                        <p:attrNameLst>
                                          <p:attrName>style.visibility</p:attrName>
                                        </p:attrNameLst>
                                      </p:cBhvr>
                                      <p:to>
                                        <p:strVal val="visible"/>
                                      </p:to>
                                    </p:set>
                                  </p:childTnLst>
                                </p:cTn>
                              </p:par>
                              <p:par>
                                <p:cTn id="131" presetID="1" presetClass="entr" presetSubtype="0" fill="hold" grpId="0" nodeType="withEffect">
                                  <p:stCondLst>
                                    <p:cond delay="0"/>
                                  </p:stCondLst>
                                  <p:childTnLst>
                                    <p:set>
                                      <p:cBhvr>
                                        <p:cTn id="132" dur="1" fill="hold">
                                          <p:stCondLst>
                                            <p:cond delay="0"/>
                                          </p:stCondLst>
                                        </p:cTn>
                                        <p:tgtEl>
                                          <p:spTgt spid="63513"/>
                                        </p:tgtEl>
                                        <p:attrNameLst>
                                          <p:attrName>style.visibility</p:attrName>
                                        </p:attrNameLst>
                                      </p:cBhvr>
                                      <p:to>
                                        <p:strVal val="visible"/>
                                      </p:to>
                                    </p:set>
                                  </p:childTnLst>
                                </p:cTn>
                              </p:par>
                              <p:par>
                                <p:cTn id="133" presetID="1" presetClass="entr" presetSubtype="0" fill="hold" grpId="0" nodeType="withEffect">
                                  <p:stCondLst>
                                    <p:cond delay="0"/>
                                  </p:stCondLst>
                                  <p:childTnLst>
                                    <p:set>
                                      <p:cBhvr>
                                        <p:cTn id="134" dur="1" fill="hold">
                                          <p:stCondLst>
                                            <p:cond delay="0"/>
                                          </p:stCondLst>
                                        </p:cTn>
                                        <p:tgtEl>
                                          <p:spTgt spid="63514"/>
                                        </p:tgtEl>
                                        <p:attrNameLst>
                                          <p:attrName>style.visibility</p:attrName>
                                        </p:attrNameLst>
                                      </p:cBhvr>
                                      <p:to>
                                        <p:strVal val="visible"/>
                                      </p:to>
                                    </p:set>
                                  </p:childTnLst>
                                </p:cTn>
                              </p:par>
                              <p:par>
                                <p:cTn id="135" presetID="1" presetClass="entr" presetSubtype="0" fill="hold" grpId="0" nodeType="withEffect">
                                  <p:stCondLst>
                                    <p:cond delay="0"/>
                                  </p:stCondLst>
                                  <p:childTnLst>
                                    <p:set>
                                      <p:cBhvr>
                                        <p:cTn id="136" dur="1" fill="hold">
                                          <p:stCondLst>
                                            <p:cond delay="0"/>
                                          </p:stCondLst>
                                        </p:cTn>
                                        <p:tgtEl>
                                          <p:spTgt spid="63515"/>
                                        </p:tgtEl>
                                        <p:attrNameLst>
                                          <p:attrName>style.visibility</p:attrName>
                                        </p:attrNameLst>
                                      </p:cBhvr>
                                      <p:to>
                                        <p:strVal val="visible"/>
                                      </p:to>
                                    </p:set>
                                  </p:childTnLst>
                                </p:cTn>
                              </p:par>
                              <p:par>
                                <p:cTn id="137" presetID="0" presetClass="path" presetSubtype="0" accel="50000" decel="50000" fill="hold" grpId="1" nodeType="withEffect">
                                  <p:stCondLst>
                                    <p:cond delay="0"/>
                                  </p:stCondLst>
                                  <p:childTnLst>
                                    <p:animMotion origin="layout" path="M 0 0 L 0 0.06661 " pathEditMode="relative" ptsTypes="AA">
                                      <p:cBhvr>
                                        <p:cTn id="138" dur="2000" fill="hold"/>
                                        <p:tgtEl>
                                          <p:spTgt spid="63512"/>
                                        </p:tgtEl>
                                        <p:attrNameLst>
                                          <p:attrName>ppt_x</p:attrName>
                                          <p:attrName>ppt_y</p:attrName>
                                        </p:attrNameLst>
                                      </p:cBhvr>
                                    </p:animMotion>
                                  </p:childTnLst>
                                </p:cTn>
                              </p:par>
                              <p:par>
                                <p:cTn id="139" presetID="0" presetClass="path" presetSubtype="0" accel="50000" decel="50000" fill="hold" grpId="1" nodeType="withEffect">
                                  <p:stCondLst>
                                    <p:cond delay="0"/>
                                  </p:stCondLst>
                                  <p:childTnLst>
                                    <p:animMotion origin="layout" path="M 0 0 L 0 0.06661 " pathEditMode="relative" ptsTypes="AA">
                                      <p:cBhvr>
                                        <p:cTn id="140" dur="2000" fill="hold"/>
                                        <p:tgtEl>
                                          <p:spTgt spid="63513"/>
                                        </p:tgtEl>
                                        <p:attrNameLst>
                                          <p:attrName>ppt_x</p:attrName>
                                          <p:attrName>ppt_y</p:attrName>
                                        </p:attrNameLst>
                                      </p:cBhvr>
                                    </p:animMotion>
                                  </p:childTnLst>
                                </p:cTn>
                              </p:par>
                              <p:par>
                                <p:cTn id="141" presetID="0" presetClass="path" presetSubtype="0" accel="50000" decel="50000" fill="hold" grpId="1" nodeType="withEffect">
                                  <p:stCondLst>
                                    <p:cond delay="0"/>
                                  </p:stCondLst>
                                  <p:childTnLst>
                                    <p:animMotion origin="layout" path="M 0 0 L 0 0.06661 " pathEditMode="relative" ptsTypes="AA">
                                      <p:cBhvr>
                                        <p:cTn id="142" dur="2000" fill="hold"/>
                                        <p:tgtEl>
                                          <p:spTgt spid="63514"/>
                                        </p:tgtEl>
                                        <p:attrNameLst>
                                          <p:attrName>ppt_x</p:attrName>
                                          <p:attrName>ppt_y</p:attrName>
                                        </p:attrNameLst>
                                      </p:cBhvr>
                                    </p:animMotion>
                                  </p:childTnLst>
                                </p:cTn>
                              </p:par>
                              <p:par>
                                <p:cTn id="143" presetID="0" presetClass="path" presetSubtype="0" accel="50000" decel="50000" fill="hold" grpId="1" nodeType="withEffect">
                                  <p:stCondLst>
                                    <p:cond delay="0"/>
                                  </p:stCondLst>
                                  <p:childTnLst>
                                    <p:animMotion origin="layout" path="M 0 0 L 0 0.06661 " pathEditMode="relative" ptsTypes="AA">
                                      <p:cBhvr>
                                        <p:cTn id="144" dur="2000" fill="hold"/>
                                        <p:tgtEl>
                                          <p:spTgt spid="63515"/>
                                        </p:tgtEl>
                                        <p:attrNameLst>
                                          <p:attrName>ppt_x</p:attrName>
                                          <p:attrName>ppt_y</p:attrName>
                                        </p:attrNameLst>
                                      </p:cBhvr>
                                    </p:animMotion>
                                  </p:childTnLst>
                                </p:cTn>
                              </p:par>
                            </p:childTnLst>
                          </p:cTn>
                        </p:par>
                        <p:par>
                          <p:cTn id="145" fill="hold" nodeType="afterGroup">
                            <p:stCondLst>
                              <p:cond delay="10000"/>
                            </p:stCondLst>
                            <p:childTnLst>
                              <p:par>
                                <p:cTn id="146" presetID="1" presetClass="exit" presetSubtype="0" fill="hold" grpId="2" nodeType="afterEffect">
                                  <p:stCondLst>
                                    <p:cond delay="0"/>
                                  </p:stCondLst>
                                  <p:childTnLst>
                                    <p:set>
                                      <p:cBhvr>
                                        <p:cTn id="147" dur="1" fill="hold">
                                          <p:stCondLst>
                                            <p:cond delay="0"/>
                                          </p:stCondLst>
                                        </p:cTn>
                                        <p:tgtEl>
                                          <p:spTgt spid="63512"/>
                                        </p:tgtEl>
                                        <p:attrNameLst>
                                          <p:attrName>style.visibility</p:attrName>
                                        </p:attrNameLst>
                                      </p:cBhvr>
                                      <p:to>
                                        <p:strVal val="hidden"/>
                                      </p:to>
                                    </p:set>
                                  </p:childTnLst>
                                </p:cTn>
                              </p:par>
                              <p:par>
                                <p:cTn id="148" presetID="1" presetClass="exit" presetSubtype="0" fill="hold" grpId="2" nodeType="withEffect">
                                  <p:stCondLst>
                                    <p:cond delay="0"/>
                                  </p:stCondLst>
                                  <p:childTnLst>
                                    <p:set>
                                      <p:cBhvr>
                                        <p:cTn id="149" dur="1" fill="hold">
                                          <p:stCondLst>
                                            <p:cond delay="0"/>
                                          </p:stCondLst>
                                        </p:cTn>
                                        <p:tgtEl>
                                          <p:spTgt spid="63513"/>
                                        </p:tgtEl>
                                        <p:attrNameLst>
                                          <p:attrName>style.visibility</p:attrName>
                                        </p:attrNameLst>
                                      </p:cBhvr>
                                      <p:to>
                                        <p:strVal val="hidden"/>
                                      </p:to>
                                    </p:set>
                                  </p:childTnLst>
                                </p:cTn>
                              </p:par>
                              <p:par>
                                <p:cTn id="150" presetID="1" presetClass="exit" presetSubtype="0" fill="hold" grpId="2" nodeType="withEffect">
                                  <p:stCondLst>
                                    <p:cond delay="0"/>
                                  </p:stCondLst>
                                  <p:childTnLst>
                                    <p:set>
                                      <p:cBhvr>
                                        <p:cTn id="151" dur="1" fill="hold">
                                          <p:stCondLst>
                                            <p:cond delay="0"/>
                                          </p:stCondLst>
                                        </p:cTn>
                                        <p:tgtEl>
                                          <p:spTgt spid="63514"/>
                                        </p:tgtEl>
                                        <p:attrNameLst>
                                          <p:attrName>style.visibility</p:attrName>
                                        </p:attrNameLst>
                                      </p:cBhvr>
                                      <p:to>
                                        <p:strVal val="hidden"/>
                                      </p:to>
                                    </p:set>
                                  </p:childTnLst>
                                </p:cTn>
                              </p:par>
                              <p:par>
                                <p:cTn id="152" presetID="1" presetClass="exit" presetSubtype="0" fill="hold" grpId="2" nodeType="withEffect">
                                  <p:stCondLst>
                                    <p:cond delay="0"/>
                                  </p:stCondLst>
                                  <p:childTnLst>
                                    <p:set>
                                      <p:cBhvr>
                                        <p:cTn id="153" dur="1" fill="hold">
                                          <p:stCondLst>
                                            <p:cond delay="0"/>
                                          </p:stCondLst>
                                        </p:cTn>
                                        <p:tgtEl>
                                          <p:spTgt spid="63515"/>
                                        </p:tgtEl>
                                        <p:attrNameLst>
                                          <p:attrName>style.visibility</p:attrName>
                                        </p:attrNameLst>
                                      </p:cBhvr>
                                      <p:to>
                                        <p:strVal val="hidden"/>
                                      </p:to>
                                    </p:set>
                                  </p:childTnLst>
                                </p:cTn>
                              </p:par>
                              <p:par>
                                <p:cTn id="154" presetID="1" presetClass="entr" presetSubtype="0" fill="hold" grpId="0" nodeType="withEffect">
                                  <p:stCondLst>
                                    <p:cond delay="0"/>
                                  </p:stCondLst>
                                  <p:childTnLst>
                                    <p:set>
                                      <p:cBhvr>
                                        <p:cTn id="155" dur="1" fill="hold">
                                          <p:stCondLst>
                                            <p:cond delay="0"/>
                                          </p:stCondLst>
                                        </p:cTn>
                                        <p:tgtEl>
                                          <p:spTgt spid="63516"/>
                                        </p:tgtEl>
                                        <p:attrNameLst>
                                          <p:attrName>style.visibility</p:attrName>
                                        </p:attrNameLst>
                                      </p:cBhvr>
                                      <p:to>
                                        <p:strVal val="visible"/>
                                      </p:to>
                                    </p:set>
                                  </p:childTnLst>
                                </p:cTn>
                              </p:par>
                              <p:par>
                                <p:cTn id="156" presetID="1" presetClass="entr" presetSubtype="0" fill="hold" grpId="0" nodeType="withEffect">
                                  <p:stCondLst>
                                    <p:cond delay="0"/>
                                  </p:stCondLst>
                                  <p:childTnLst>
                                    <p:set>
                                      <p:cBhvr>
                                        <p:cTn id="157" dur="1" fill="hold">
                                          <p:stCondLst>
                                            <p:cond delay="0"/>
                                          </p:stCondLst>
                                        </p:cTn>
                                        <p:tgtEl>
                                          <p:spTgt spid="63517"/>
                                        </p:tgtEl>
                                        <p:attrNameLst>
                                          <p:attrName>style.visibility</p:attrName>
                                        </p:attrNameLst>
                                      </p:cBhvr>
                                      <p:to>
                                        <p:strVal val="visible"/>
                                      </p:to>
                                    </p:set>
                                  </p:childTnLst>
                                </p:cTn>
                              </p:par>
                              <p:par>
                                <p:cTn id="158" presetID="1" presetClass="entr" presetSubtype="0" fill="hold" grpId="0" nodeType="withEffect">
                                  <p:stCondLst>
                                    <p:cond delay="0"/>
                                  </p:stCondLst>
                                  <p:childTnLst>
                                    <p:set>
                                      <p:cBhvr>
                                        <p:cTn id="159" dur="1" fill="hold">
                                          <p:stCondLst>
                                            <p:cond delay="0"/>
                                          </p:stCondLst>
                                        </p:cTn>
                                        <p:tgtEl>
                                          <p:spTgt spid="63518"/>
                                        </p:tgtEl>
                                        <p:attrNameLst>
                                          <p:attrName>style.visibility</p:attrName>
                                        </p:attrNameLst>
                                      </p:cBhvr>
                                      <p:to>
                                        <p:strVal val="visible"/>
                                      </p:to>
                                    </p:set>
                                  </p:childTnLst>
                                </p:cTn>
                              </p:par>
                              <p:par>
                                <p:cTn id="160" presetID="1" presetClass="entr" presetSubtype="0" fill="hold" grpId="0" nodeType="withEffect">
                                  <p:stCondLst>
                                    <p:cond delay="0"/>
                                  </p:stCondLst>
                                  <p:childTnLst>
                                    <p:set>
                                      <p:cBhvr>
                                        <p:cTn id="161" dur="1" fill="hold">
                                          <p:stCondLst>
                                            <p:cond delay="0"/>
                                          </p:stCondLst>
                                        </p:cTn>
                                        <p:tgtEl>
                                          <p:spTgt spid="63519"/>
                                        </p:tgtEl>
                                        <p:attrNameLst>
                                          <p:attrName>style.visibility</p:attrName>
                                        </p:attrNameLst>
                                      </p:cBhvr>
                                      <p:to>
                                        <p:strVal val="visible"/>
                                      </p:to>
                                    </p:set>
                                  </p:childTnLst>
                                </p:cTn>
                              </p:par>
                              <p:par>
                                <p:cTn id="162" presetID="0" presetClass="path" presetSubtype="0" accel="50000" decel="50000" fill="hold" grpId="1" nodeType="withEffect">
                                  <p:stCondLst>
                                    <p:cond delay="0"/>
                                  </p:stCondLst>
                                  <p:childTnLst>
                                    <p:animMotion origin="layout" path="M 0 0 L 0 0.0333 " pathEditMode="relative" ptsTypes="AA">
                                      <p:cBhvr>
                                        <p:cTn id="163" dur="2000" fill="hold"/>
                                        <p:tgtEl>
                                          <p:spTgt spid="63516"/>
                                        </p:tgtEl>
                                        <p:attrNameLst>
                                          <p:attrName>ppt_x</p:attrName>
                                          <p:attrName>ppt_y</p:attrName>
                                        </p:attrNameLst>
                                      </p:cBhvr>
                                    </p:animMotion>
                                  </p:childTnLst>
                                </p:cTn>
                              </p:par>
                              <p:par>
                                <p:cTn id="164" presetID="0" presetClass="path" presetSubtype="0" accel="50000" decel="50000" fill="hold" grpId="1" nodeType="withEffect">
                                  <p:stCondLst>
                                    <p:cond delay="0"/>
                                  </p:stCondLst>
                                  <p:childTnLst>
                                    <p:animMotion origin="layout" path="M 0 0 L 0 0.0333 " pathEditMode="relative" ptsTypes="AA">
                                      <p:cBhvr>
                                        <p:cTn id="165" dur="2000" fill="hold"/>
                                        <p:tgtEl>
                                          <p:spTgt spid="63517"/>
                                        </p:tgtEl>
                                        <p:attrNameLst>
                                          <p:attrName>ppt_x</p:attrName>
                                          <p:attrName>ppt_y</p:attrName>
                                        </p:attrNameLst>
                                      </p:cBhvr>
                                    </p:animMotion>
                                  </p:childTnLst>
                                </p:cTn>
                              </p:par>
                              <p:par>
                                <p:cTn id="166" presetID="0" presetClass="path" presetSubtype="0" accel="50000" decel="50000" fill="hold" grpId="1" nodeType="withEffect">
                                  <p:stCondLst>
                                    <p:cond delay="0"/>
                                  </p:stCondLst>
                                  <p:childTnLst>
                                    <p:animMotion origin="layout" path="M 0 0 L 0 0.0333 " pathEditMode="relative" ptsTypes="AA">
                                      <p:cBhvr>
                                        <p:cTn id="167" dur="2000" fill="hold"/>
                                        <p:tgtEl>
                                          <p:spTgt spid="63518"/>
                                        </p:tgtEl>
                                        <p:attrNameLst>
                                          <p:attrName>ppt_x</p:attrName>
                                          <p:attrName>ppt_y</p:attrName>
                                        </p:attrNameLst>
                                      </p:cBhvr>
                                    </p:animMotion>
                                  </p:childTnLst>
                                </p:cTn>
                              </p:par>
                              <p:par>
                                <p:cTn id="168" presetID="0" presetClass="path" presetSubtype="0" accel="50000" decel="50000" fill="hold" grpId="1" nodeType="withEffect">
                                  <p:stCondLst>
                                    <p:cond delay="0"/>
                                  </p:stCondLst>
                                  <p:childTnLst>
                                    <p:animMotion origin="layout" path="M 0 0 L 0 0.0333 " pathEditMode="relative" ptsTypes="AA">
                                      <p:cBhvr>
                                        <p:cTn id="169" dur="2000" fill="hold"/>
                                        <p:tgtEl>
                                          <p:spTgt spid="63519"/>
                                        </p:tgtEl>
                                        <p:attrNameLst>
                                          <p:attrName>ppt_x</p:attrName>
                                          <p:attrName>ppt_y</p:attrName>
                                        </p:attrNameLst>
                                      </p:cBhvr>
                                    </p:animMotion>
                                  </p:childTnLst>
                                </p:cTn>
                              </p:par>
                            </p:childTnLst>
                          </p:cTn>
                        </p:par>
                        <p:par>
                          <p:cTn id="170" fill="hold" nodeType="afterGroup">
                            <p:stCondLst>
                              <p:cond delay="12000"/>
                            </p:stCondLst>
                            <p:childTnLst>
                              <p:par>
                                <p:cTn id="171" presetID="1" presetClass="exit" presetSubtype="0" fill="hold" grpId="2" nodeType="afterEffect">
                                  <p:stCondLst>
                                    <p:cond delay="0"/>
                                  </p:stCondLst>
                                  <p:childTnLst>
                                    <p:set>
                                      <p:cBhvr>
                                        <p:cTn id="172" dur="1" fill="hold">
                                          <p:stCondLst>
                                            <p:cond delay="0"/>
                                          </p:stCondLst>
                                        </p:cTn>
                                        <p:tgtEl>
                                          <p:spTgt spid="63516"/>
                                        </p:tgtEl>
                                        <p:attrNameLst>
                                          <p:attrName>style.visibility</p:attrName>
                                        </p:attrNameLst>
                                      </p:cBhvr>
                                      <p:to>
                                        <p:strVal val="hidden"/>
                                      </p:to>
                                    </p:set>
                                  </p:childTnLst>
                                </p:cTn>
                              </p:par>
                              <p:par>
                                <p:cTn id="173" presetID="1" presetClass="exit" presetSubtype="0" fill="hold" grpId="2" nodeType="withEffect">
                                  <p:stCondLst>
                                    <p:cond delay="0"/>
                                  </p:stCondLst>
                                  <p:childTnLst>
                                    <p:set>
                                      <p:cBhvr>
                                        <p:cTn id="174" dur="1" fill="hold">
                                          <p:stCondLst>
                                            <p:cond delay="0"/>
                                          </p:stCondLst>
                                        </p:cTn>
                                        <p:tgtEl>
                                          <p:spTgt spid="63517"/>
                                        </p:tgtEl>
                                        <p:attrNameLst>
                                          <p:attrName>style.visibility</p:attrName>
                                        </p:attrNameLst>
                                      </p:cBhvr>
                                      <p:to>
                                        <p:strVal val="hidden"/>
                                      </p:to>
                                    </p:set>
                                  </p:childTnLst>
                                </p:cTn>
                              </p:par>
                              <p:par>
                                <p:cTn id="175" presetID="1" presetClass="exit" presetSubtype="0" fill="hold" grpId="2" nodeType="withEffect">
                                  <p:stCondLst>
                                    <p:cond delay="0"/>
                                  </p:stCondLst>
                                  <p:childTnLst>
                                    <p:set>
                                      <p:cBhvr>
                                        <p:cTn id="176" dur="1" fill="hold">
                                          <p:stCondLst>
                                            <p:cond delay="0"/>
                                          </p:stCondLst>
                                        </p:cTn>
                                        <p:tgtEl>
                                          <p:spTgt spid="63518"/>
                                        </p:tgtEl>
                                        <p:attrNameLst>
                                          <p:attrName>style.visibility</p:attrName>
                                        </p:attrNameLst>
                                      </p:cBhvr>
                                      <p:to>
                                        <p:strVal val="hidden"/>
                                      </p:to>
                                    </p:set>
                                  </p:childTnLst>
                                </p:cTn>
                              </p:par>
                              <p:par>
                                <p:cTn id="177" presetID="1" presetClass="exit" presetSubtype="0" fill="hold" grpId="2" nodeType="withEffect">
                                  <p:stCondLst>
                                    <p:cond delay="0"/>
                                  </p:stCondLst>
                                  <p:childTnLst>
                                    <p:set>
                                      <p:cBhvr>
                                        <p:cTn id="178" dur="1" fill="hold">
                                          <p:stCondLst>
                                            <p:cond delay="0"/>
                                          </p:stCondLst>
                                        </p:cTn>
                                        <p:tgtEl>
                                          <p:spTgt spid="63519"/>
                                        </p:tgtEl>
                                        <p:attrNameLst>
                                          <p:attrName>style.visibility</p:attrName>
                                        </p:attrNameLst>
                                      </p:cBhvr>
                                      <p:to>
                                        <p:strVal val="hidden"/>
                                      </p:to>
                                    </p:set>
                                  </p:childTnLst>
                                </p:cTn>
                              </p:par>
                              <p:par>
                                <p:cTn id="179" presetID="1" presetClass="entr" presetSubtype="0" fill="hold" grpId="0" nodeType="withEffect">
                                  <p:stCondLst>
                                    <p:cond delay="0"/>
                                  </p:stCondLst>
                                  <p:childTnLst>
                                    <p:set>
                                      <p:cBhvr>
                                        <p:cTn id="180" dur="1" fill="hold">
                                          <p:stCondLst>
                                            <p:cond delay="0"/>
                                          </p:stCondLst>
                                        </p:cTn>
                                        <p:tgtEl>
                                          <p:spTgt spid="63520"/>
                                        </p:tgtEl>
                                        <p:attrNameLst>
                                          <p:attrName>style.visibility</p:attrName>
                                        </p:attrNameLst>
                                      </p:cBhvr>
                                      <p:to>
                                        <p:strVal val="visible"/>
                                      </p:to>
                                    </p:set>
                                  </p:childTnLst>
                                </p:cTn>
                              </p:par>
                              <p:par>
                                <p:cTn id="181" presetID="1" presetClass="entr" presetSubtype="0" fill="hold" grpId="0" nodeType="withEffect">
                                  <p:stCondLst>
                                    <p:cond delay="0"/>
                                  </p:stCondLst>
                                  <p:childTnLst>
                                    <p:set>
                                      <p:cBhvr>
                                        <p:cTn id="182" dur="1" fill="hold">
                                          <p:stCondLst>
                                            <p:cond delay="0"/>
                                          </p:stCondLst>
                                        </p:cTn>
                                        <p:tgtEl>
                                          <p:spTgt spid="63521"/>
                                        </p:tgtEl>
                                        <p:attrNameLst>
                                          <p:attrName>style.visibility</p:attrName>
                                        </p:attrNameLst>
                                      </p:cBhvr>
                                      <p:to>
                                        <p:strVal val="visible"/>
                                      </p:to>
                                    </p:set>
                                  </p:childTnLst>
                                </p:cTn>
                              </p:par>
                              <p:par>
                                <p:cTn id="183" presetID="1" presetClass="entr" presetSubtype="0" fill="hold" grpId="0" nodeType="withEffect">
                                  <p:stCondLst>
                                    <p:cond delay="0"/>
                                  </p:stCondLst>
                                  <p:childTnLst>
                                    <p:set>
                                      <p:cBhvr>
                                        <p:cTn id="184" dur="1" fill="hold">
                                          <p:stCondLst>
                                            <p:cond delay="0"/>
                                          </p:stCondLst>
                                        </p:cTn>
                                        <p:tgtEl>
                                          <p:spTgt spid="63522"/>
                                        </p:tgtEl>
                                        <p:attrNameLst>
                                          <p:attrName>style.visibility</p:attrName>
                                        </p:attrNameLst>
                                      </p:cBhvr>
                                      <p:to>
                                        <p:strVal val="visible"/>
                                      </p:to>
                                    </p:set>
                                  </p:childTnLst>
                                </p:cTn>
                              </p:par>
                              <p:par>
                                <p:cTn id="185" presetID="1" presetClass="entr" presetSubtype="0" fill="hold" grpId="0" nodeType="withEffect">
                                  <p:stCondLst>
                                    <p:cond delay="0"/>
                                  </p:stCondLst>
                                  <p:childTnLst>
                                    <p:set>
                                      <p:cBhvr>
                                        <p:cTn id="186" dur="1" fill="hold">
                                          <p:stCondLst>
                                            <p:cond delay="0"/>
                                          </p:stCondLst>
                                        </p:cTn>
                                        <p:tgtEl>
                                          <p:spTgt spid="63523"/>
                                        </p:tgtEl>
                                        <p:attrNameLst>
                                          <p:attrName>style.visibility</p:attrName>
                                        </p:attrNameLst>
                                      </p:cBhvr>
                                      <p:to>
                                        <p:strVal val="visible"/>
                                      </p:to>
                                    </p:set>
                                  </p:childTnLst>
                                </p:cTn>
                              </p:par>
                              <p:par>
                                <p:cTn id="187" presetID="0" presetClass="path" presetSubtype="0" accel="50000" decel="50000" fill="hold" grpId="1" nodeType="withEffect">
                                  <p:stCondLst>
                                    <p:cond delay="0"/>
                                  </p:stCondLst>
                                  <p:childTnLst>
                                    <p:animMotion origin="layout" path="M 0 0 L 0.075 0.0111 " pathEditMode="relative" ptsTypes="AA">
                                      <p:cBhvr>
                                        <p:cTn id="188" dur="2000" fill="hold"/>
                                        <p:tgtEl>
                                          <p:spTgt spid="63520"/>
                                        </p:tgtEl>
                                        <p:attrNameLst>
                                          <p:attrName>ppt_x</p:attrName>
                                          <p:attrName>ppt_y</p:attrName>
                                        </p:attrNameLst>
                                      </p:cBhvr>
                                    </p:animMotion>
                                  </p:childTnLst>
                                </p:cTn>
                              </p:par>
                              <p:par>
                                <p:cTn id="189" presetID="0" presetClass="path" presetSubtype="0" accel="50000" decel="50000" fill="hold" grpId="1" nodeType="withEffect">
                                  <p:stCondLst>
                                    <p:cond delay="0"/>
                                  </p:stCondLst>
                                  <p:childTnLst>
                                    <p:animMotion origin="layout" path="M 0 0 L 0.075 0.0111 " pathEditMode="relative" ptsTypes="AA">
                                      <p:cBhvr>
                                        <p:cTn id="190" dur="2000" fill="hold"/>
                                        <p:tgtEl>
                                          <p:spTgt spid="63521"/>
                                        </p:tgtEl>
                                        <p:attrNameLst>
                                          <p:attrName>ppt_x</p:attrName>
                                          <p:attrName>ppt_y</p:attrName>
                                        </p:attrNameLst>
                                      </p:cBhvr>
                                    </p:animMotion>
                                  </p:childTnLst>
                                </p:cTn>
                              </p:par>
                              <p:par>
                                <p:cTn id="191" presetID="0" presetClass="path" presetSubtype="0" accel="50000" decel="50000" fill="hold" grpId="1" nodeType="withEffect">
                                  <p:stCondLst>
                                    <p:cond delay="0"/>
                                  </p:stCondLst>
                                  <p:childTnLst>
                                    <p:animMotion origin="layout" path="M 0 0 L 0.075 0.0111 " pathEditMode="relative" ptsTypes="AA">
                                      <p:cBhvr>
                                        <p:cTn id="192" dur="2000" fill="hold"/>
                                        <p:tgtEl>
                                          <p:spTgt spid="63522"/>
                                        </p:tgtEl>
                                        <p:attrNameLst>
                                          <p:attrName>ppt_x</p:attrName>
                                          <p:attrName>ppt_y</p:attrName>
                                        </p:attrNameLst>
                                      </p:cBhvr>
                                    </p:animMotion>
                                  </p:childTnLst>
                                </p:cTn>
                              </p:par>
                              <p:par>
                                <p:cTn id="193" presetID="0" presetClass="path" presetSubtype="0" accel="50000" decel="50000" fill="hold" grpId="1" nodeType="withEffect">
                                  <p:stCondLst>
                                    <p:cond delay="0"/>
                                  </p:stCondLst>
                                  <p:childTnLst>
                                    <p:animMotion origin="layout" path="M 0 0 L 0.075 0.0111 " pathEditMode="relative" ptsTypes="AA">
                                      <p:cBhvr>
                                        <p:cTn id="194" dur="2000" fill="hold"/>
                                        <p:tgtEl>
                                          <p:spTgt spid="63523"/>
                                        </p:tgtEl>
                                        <p:attrNameLst>
                                          <p:attrName>ppt_x</p:attrName>
                                          <p:attrName>ppt_y</p:attrName>
                                        </p:attrNameLst>
                                      </p:cBhvr>
                                    </p:animMotion>
                                  </p:childTnLst>
                                </p:cTn>
                              </p:par>
                              <p:par>
                                <p:cTn id="195" presetID="1" presetClass="entr" presetSubtype="0" fill="hold" grpId="0" nodeType="withEffect">
                                  <p:stCondLst>
                                    <p:cond delay="0"/>
                                  </p:stCondLst>
                                  <p:childTnLst>
                                    <p:set>
                                      <p:cBhvr>
                                        <p:cTn id="196" dur="1" fill="hold">
                                          <p:stCondLst>
                                            <p:cond delay="0"/>
                                          </p:stCondLst>
                                        </p:cTn>
                                        <p:tgtEl>
                                          <p:spTgt spid="63524"/>
                                        </p:tgtEl>
                                        <p:attrNameLst>
                                          <p:attrName>style.visibility</p:attrName>
                                        </p:attrNameLst>
                                      </p:cBhvr>
                                      <p:to>
                                        <p:strVal val="visible"/>
                                      </p:to>
                                    </p:set>
                                  </p:childTnLst>
                                </p:cTn>
                              </p:par>
                              <p:par>
                                <p:cTn id="197" presetID="1" presetClass="entr" presetSubtype="0" fill="hold" grpId="0" nodeType="withEffect">
                                  <p:stCondLst>
                                    <p:cond delay="0"/>
                                  </p:stCondLst>
                                  <p:childTnLst>
                                    <p:set>
                                      <p:cBhvr>
                                        <p:cTn id="198" dur="1" fill="hold">
                                          <p:stCondLst>
                                            <p:cond delay="0"/>
                                          </p:stCondLst>
                                        </p:cTn>
                                        <p:tgtEl>
                                          <p:spTgt spid="63525"/>
                                        </p:tgtEl>
                                        <p:attrNameLst>
                                          <p:attrName>style.visibility</p:attrName>
                                        </p:attrNameLst>
                                      </p:cBhvr>
                                      <p:to>
                                        <p:strVal val="visible"/>
                                      </p:to>
                                    </p:set>
                                  </p:childTnLst>
                                </p:cTn>
                              </p:par>
                              <p:par>
                                <p:cTn id="199" presetID="0" presetClass="path" presetSubtype="0" accel="50000" decel="50000" fill="hold" grpId="1" nodeType="withEffect">
                                  <p:stCondLst>
                                    <p:cond delay="0"/>
                                  </p:stCondLst>
                                  <p:childTnLst>
                                    <p:animMotion origin="layout" path="M 0 0 L 0.14167 0.14431 " pathEditMode="relative" ptsTypes="AA">
                                      <p:cBhvr>
                                        <p:cTn id="200" dur="2000" fill="hold"/>
                                        <p:tgtEl>
                                          <p:spTgt spid="63524"/>
                                        </p:tgtEl>
                                        <p:attrNameLst>
                                          <p:attrName>ppt_x</p:attrName>
                                          <p:attrName>ppt_y</p:attrName>
                                        </p:attrNameLst>
                                      </p:cBhvr>
                                    </p:animMotion>
                                  </p:childTnLst>
                                </p:cTn>
                              </p:par>
                              <p:par>
                                <p:cTn id="201" presetID="0" presetClass="path" presetSubtype="0" accel="50000" decel="50000" fill="hold" grpId="1" nodeType="withEffect">
                                  <p:stCondLst>
                                    <p:cond delay="0"/>
                                  </p:stCondLst>
                                  <p:childTnLst>
                                    <p:animMotion origin="layout" path="M 0 0 L 0.14167 0.14431 " pathEditMode="relative" ptsTypes="AA">
                                      <p:cBhvr>
                                        <p:cTn id="202" dur="2000" fill="hold"/>
                                        <p:tgtEl>
                                          <p:spTgt spid="63525"/>
                                        </p:tgtEl>
                                        <p:attrNameLst>
                                          <p:attrName>ppt_x</p:attrName>
                                          <p:attrName>ppt_y</p:attrName>
                                        </p:attrNameLst>
                                      </p:cBhvr>
                                    </p:animMotion>
                                  </p:childTnLst>
                                </p:cTn>
                              </p:par>
                              <p:par>
                                <p:cTn id="203" presetID="1" presetClass="entr" presetSubtype="0" fill="hold" grpId="0" nodeType="withEffect">
                                  <p:stCondLst>
                                    <p:cond delay="0"/>
                                  </p:stCondLst>
                                  <p:childTnLst>
                                    <p:set>
                                      <p:cBhvr>
                                        <p:cTn id="204" dur="1" fill="hold">
                                          <p:stCondLst>
                                            <p:cond delay="0"/>
                                          </p:stCondLst>
                                        </p:cTn>
                                        <p:tgtEl>
                                          <p:spTgt spid="63526"/>
                                        </p:tgtEl>
                                        <p:attrNameLst>
                                          <p:attrName>style.visibility</p:attrName>
                                        </p:attrNameLst>
                                      </p:cBhvr>
                                      <p:to>
                                        <p:strVal val="visible"/>
                                      </p:to>
                                    </p:set>
                                  </p:childTnLst>
                                </p:cTn>
                              </p:par>
                              <p:par>
                                <p:cTn id="205" presetID="1" presetClass="entr" presetSubtype="0" fill="hold" grpId="0" nodeType="withEffect">
                                  <p:stCondLst>
                                    <p:cond delay="0"/>
                                  </p:stCondLst>
                                  <p:childTnLst>
                                    <p:set>
                                      <p:cBhvr>
                                        <p:cTn id="206" dur="1" fill="hold">
                                          <p:stCondLst>
                                            <p:cond delay="0"/>
                                          </p:stCondLst>
                                        </p:cTn>
                                        <p:tgtEl>
                                          <p:spTgt spid="63527"/>
                                        </p:tgtEl>
                                        <p:attrNameLst>
                                          <p:attrName>style.visibility</p:attrName>
                                        </p:attrNameLst>
                                      </p:cBhvr>
                                      <p:to>
                                        <p:strVal val="visible"/>
                                      </p:to>
                                    </p:set>
                                  </p:childTnLst>
                                </p:cTn>
                              </p:par>
                              <p:par>
                                <p:cTn id="207" presetID="0" presetClass="path" presetSubtype="0" accel="50000" decel="50000" fill="hold" grpId="1" nodeType="withEffect">
                                  <p:stCondLst>
                                    <p:cond delay="0"/>
                                  </p:stCondLst>
                                  <p:childTnLst>
                                    <p:animMotion origin="layout" path="M 0 0 L -0.13334 0.15541 " pathEditMode="relative" ptsTypes="AA">
                                      <p:cBhvr>
                                        <p:cTn id="208" dur="2000" fill="hold"/>
                                        <p:tgtEl>
                                          <p:spTgt spid="63526"/>
                                        </p:tgtEl>
                                        <p:attrNameLst>
                                          <p:attrName>ppt_x</p:attrName>
                                          <p:attrName>ppt_y</p:attrName>
                                        </p:attrNameLst>
                                      </p:cBhvr>
                                    </p:animMotion>
                                  </p:childTnLst>
                                </p:cTn>
                              </p:par>
                              <p:par>
                                <p:cTn id="209" presetID="0" presetClass="path" presetSubtype="0" accel="50000" decel="50000" fill="hold" grpId="1" nodeType="withEffect">
                                  <p:stCondLst>
                                    <p:cond delay="0"/>
                                  </p:stCondLst>
                                  <p:childTnLst>
                                    <p:animMotion origin="layout" path="M 0 0 L -0.13334 0.15541 " pathEditMode="relative" ptsTypes="AA">
                                      <p:cBhvr>
                                        <p:cTn id="210" dur="2000" fill="hold"/>
                                        <p:tgtEl>
                                          <p:spTgt spid="63527"/>
                                        </p:tgtEl>
                                        <p:attrNameLst>
                                          <p:attrName>ppt_x</p:attrName>
                                          <p:attrName>ppt_y</p:attrName>
                                        </p:attrNameLst>
                                      </p:cBhvr>
                                    </p:animMotion>
                                  </p:childTnLst>
                                </p:cTn>
                              </p:par>
                            </p:childTnLst>
                          </p:cTn>
                        </p:par>
                        <p:par>
                          <p:cTn id="211" fill="hold" nodeType="afterGroup">
                            <p:stCondLst>
                              <p:cond delay="14000"/>
                            </p:stCondLst>
                            <p:childTnLst>
                              <p:par>
                                <p:cTn id="212" presetID="1" presetClass="exit" presetSubtype="0" fill="hold" grpId="2" nodeType="afterEffect">
                                  <p:stCondLst>
                                    <p:cond delay="0"/>
                                  </p:stCondLst>
                                  <p:childTnLst>
                                    <p:set>
                                      <p:cBhvr>
                                        <p:cTn id="213" dur="1" fill="hold">
                                          <p:stCondLst>
                                            <p:cond delay="0"/>
                                          </p:stCondLst>
                                        </p:cTn>
                                        <p:tgtEl>
                                          <p:spTgt spid="63520"/>
                                        </p:tgtEl>
                                        <p:attrNameLst>
                                          <p:attrName>style.visibility</p:attrName>
                                        </p:attrNameLst>
                                      </p:cBhvr>
                                      <p:to>
                                        <p:strVal val="hidden"/>
                                      </p:to>
                                    </p:set>
                                  </p:childTnLst>
                                </p:cTn>
                              </p:par>
                              <p:par>
                                <p:cTn id="214" presetID="1" presetClass="exit" presetSubtype="0" fill="hold" grpId="2" nodeType="withEffect">
                                  <p:stCondLst>
                                    <p:cond delay="0"/>
                                  </p:stCondLst>
                                  <p:childTnLst>
                                    <p:set>
                                      <p:cBhvr>
                                        <p:cTn id="215" dur="1" fill="hold">
                                          <p:stCondLst>
                                            <p:cond delay="0"/>
                                          </p:stCondLst>
                                        </p:cTn>
                                        <p:tgtEl>
                                          <p:spTgt spid="63521"/>
                                        </p:tgtEl>
                                        <p:attrNameLst>
                                          <p:attrName>style.visibility</p:attrName>
                                        </p:attrNameLst>
                                      </p:cBhvr>
                                      <p:to>
                                        <p:strVal val="hidden"/>
                                      </p:to>
                                    </p:set>
                                  </p:childTnLst>
                                </p:cTn>
                              </p:par>
                              <p:par>
                                <p:cTn id="216" presetID="1" presetClass="exit" presetSubtype="0" fill="hold" grpId="2" nodeType="withEffect">
                                  <p:stCondLst>
                                    <p:cond delay="0"/>
                                  </p:stCondLst>
                                  <p:childTnLst>
                                    <p:set>
                                      <p:cBhvr>
                                        <p:cTn id="217" dur="1" fill="hold">
                                          <p:stCondLst>
                                            <p:cond delay="0"/>
                                          </p:stCondLst>
                                        </p:cTn>
                                        <p:tgtEl>
                                          <p:spTgt spid="63522"/>
                                        </p:tgtEl>
                                        <p:attrNameLst>
                                          <p:attrName>style.visibility</p:attrName>
                                        </p:attrNameLst>
                                      </p:cBhvr>
                                      <p:to>
                                        <p:strVal val="hidden"/>
                                      </p:to>
                                    </p:set>
                                  </p:childTnLst>
                                </p:cTn>
                              </p:par>
                              <p:par>
                                <p:cTn id="218" presetID="1" presetClass="exit" presetSubtype="0" fill="hold" grpId="2" nodeType="withEffect">
                                  <p:stCondLst>
                                    <p:cond delay="0"/>
                                  </p:stCondLst>
                                  <p:childTnLst>
                                    <p:set>
                                      <p:cBhvr>
                                        <p:cTn id="219" dur="1" fill="hold">
                                          <p:stCondLst>
                                            <p:cond delay="0"/>
                                          </p:stCondLst>
                                        </p:cTn>
                                        <p:tgtEl>
                                          <p:spTgt spid="63523"/>
                                        </p:tgtEl>
                                        <p:attrNameLst>
                                          <p:attrName>style.visibility</p:attrName>
                                        </p:attrNameLst>
                                      </p:cBhvr>
                                      <p:to>
                                        <p:strVal val="hidden"/>
                                      </p:to>
                                    </p:set>
                                  </p:childTnLst>
                                </p:cTn>
                              </p:par>
                              <p:par>
                                <p:cTn id="220" presetID="1" presetClass="exit" presetSubtype="0" fill="hold" grpId="2" nodeType="withEffect">
                                  <p:stCondLst>
                                    <p:cond delay="0"/>
                                  </p:stCondLst>
                                  <p:childTnLst>
                                    <p:set>
                                      <p:cBhvr>
                                        <p:cTn id="221" dur="1" fill="hold">
                                          <p:stCondLst>
                                            <p:cond delay="0"/>
                                          </p:stCondLst>
                                        </p:cTn>
                                        <p:tgtEl>
                                          <p:spTgt spid="63524"/>
                                        </p:tgtEl>
                                        <p:attrNameLst>
                                          <p:attrName>style.visibility</p:attrName>
                                        </p:attrNameLst>
                                      </p:cBhvr>
                                      <p:to>
                                        <p:strVal val="hidden"/>
                                      </p:to>
                                    </p:set>
                                  </p:childTnLst>
                                </p:cTn>
                              </p:par>
                              <p:par>
                                <p:cTn id="222" presetID="1" presetClass="exit" presetSubtype="0" fill="hold" grpId="2" nodeType="withEffect">
                                  <p:stCondLst>
                                    <p:cond delay="0"/>
                                  </p:stCondLst>
                                  <p:childTnLst>
                                    <p:set>
                                      <p:cBhvr>
                                        <p:cTn id="223" dur="1" fill="hold">
                                          <p:stCondLst>
                                            <p:cond delay="0"/>
                                          </p:stCondLst>
                                        </p:cTn>
                                        <p:tgtEl>
                                          <p:spTgt spid="63525"/>
                                        </p:tgtEl>
                                        <p:attrNameLst>
                                          <p:attrName>style.visibility</p:attrName>
                                        </p:attrNameLst>
                                      </p:cBhvr>
                                      <p:to>
                                        <p:strVal val="hidden"/>
                                      </p:to>
                                    </p:set>
                                  </p:childTnLst>
                                </p:cTn>
                              </p:par>
                              <p:par>
                                <p:cTn id="224" presetID="1" presetClass="exit" presetSubtype="0" fill="hold" grpId="2" nodeType="withEffect">
                                  <p:stCondLst>
                                    <p:cond delay="0"/>
                                  </p:stCondLst>
                                  <p:childTnLst>
                                    <p:set>
                                      <p:cBhvr>
                                        <p:cTn id="225" dur="1" fill="hold">
                                          <p:stCondLst>
                                            <p:cond delay="0"/>
                                          </p:stCondLst>
                                        </p:cTn>
                                        <p:tgtEl>
                                          <p:spTgt spid="63526"/>
                                        </p:tgtEl>
                                        <p:attrNameLst>
                                          <p:attrName>style.visibility</p:attrName>
                                        </p:attrNameLst>
                                      </p:cBhvr>
                                      <p:to>
                                        <p:strVal val="hidden"/>
                                      </p:to>
                                    </p:set>
                                  </p:childTnLst>
                                </p:cTn>
                              </p:par>
                              <p:par>
                                <p:cTn id="226" presetID="1" presetClass="exit" presetSubtype="0" fill="hold" grpId="2" nodeType="withEffect">
                                  <p:stCondLst>
                                    <p:cond delay="0"/>
                                  </p:stCondLst>
                                  <p:childTnLst>
                                    <p:set>
                                      <p:cBhvr>
                                        <p:cTn id="227" dur="1" fill="hold">
                                          <p:stCondLst>
                                            <p:cond delay="0"/>
                                          </p:stCondLst>
                                        </p:cTn>
                                        <p:tgtEl>
                                          <p:spTgt spid="63527"/>
                                        </p:tgtEl>
                                        <p:attrNameLst>
                                          <p:attrName>style.visibility</p:attrName>
                                        </p:attrNameLst>
                                      </p:cBhvr>
                                      <p:to>
                                        <p:strVal val="hidden"/>
                                      </p:to>
                                    </p:set>
                                  </p:childTnLst>
                                </p:cTn>
                              </p:par>
                              <p:par>
                                <p:cTn id="228" presetID="1" presetClass="entr" presetSubtype="0" fill="hold" grpId="0" nodeType="withEffect">
                                  <p:stCondLst>
                                    <p:cond delay="0"/>
                                  </p:stCondLst>
                                  <p:childTnLst>
                                    <p:set>
                                      <p:cBhvr>
                                        <p:cTn id="229" dur="1" fill="hold">
                                          <p:stCondLst>
                                            <p:cond delay="0"/>
                                          </p:stCondLst>
                                        </p:cTn>
                                        <p:tgtEl>
                                          <p:spTgt spid="63530"/>
                                        </p:tgtEl>
                                        <p:attrNameLst>
                                          <p:attrName>style.visibility</p:attrName>
                                        </p:attrNameLst>
                                      </p:cBhvr>
                                      <p:to>
                                        <p:strVal val="visible"/>
                                      </p:to>
                                    </p:set>
                                  </p:childTnLst>
                                </p:cTn>
                              </p:par>
                              <p:par>
                                <p:cTn id="230"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231" dur="2000" fill="hold"/>
                                        <p:tgtEl>
                                          <p:spTgt spid="63530"/>
                                        </p:tgtEl>
                                        <p:attrNameLst>
                                          <p:attrName>ppt_x</p:attrName>
                                          <p:attrName>ppt_y</p:attrName>
                                        </p:attrNameLst>
                                      </p:cBhvr>
                                    </p:animMotion>
                                  </p:childTnLst>
                                </p:cTn>
                              </p:par>
                              <p:par>
                                <p:cTn id="232" presetID="1" presetClass="entr" presetSubtype="0" fill="hold" grpId="0" nodeType="withEffect">
                                  <p:stCondLst>
                                    <p:cond delay="0"/>
                                  </p:stCondLst>
                                  <p:childTnLst>
                                    <p:set>
                                      <p:cBhvr>
                                        <p:cTn id="233" dur="1" fill="hold">
                                          <p:stCondLst>
                                            <p:cond delay="0"/>
                                          </p:stCondLst>
                                        </p:cTn>
                                        <p:tgtEl>
                                          <p:spTgt spid="63531"/>
                                        </p:tgtEl>
                                        <p:attrNameLst>
                                          <p:attrName>style.visibility</p:attrName>
                                        </p:attrNameLst>
                                      </p:cBhvr>
                                      <p:to>
                                        <p:strVal val="visible"/>
                                      </p:to>
                                    </p:set>
                                  </p:childTnLst>
                                </p:cTn>
                              </p:par>
                              <p:par>
                                <p:cTn id="234"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235" dur="2000" fill="hold"/>
                                        <p:tgtEl>
                                          <p:spTgt spid="63531"/>
                                        </p:tgtEl>
                                        <p:attrNameLst>
                                          <p:attrName>ppt_x</p:attrName>
                                          <p:attrName>ppt_y</p:attrName>
                                        </p:attrNameLst>
                                      </p:cBhvr>
                                    </p:animMotion>
                                  </p:childTnLst>
                                </p:cTn>
                              </p:par>
                              <p:par>
                                <p:cTn id="236" presetID="1" presetClass="entr" presetSubtype="0" fill="hold" grpId="0" nodeType="withEffect">
                                  <p:stCondLst>
                                    <p:cond delay="0"/>
                                  </p:stCondLst>
                                  <p:childTnLst>
                                    <p:set>
                                      <p:cBhvr>
                                        <p:cTn id="237" dur="1" fill="hold">
                                          <p:stCondLst>
                                            <p:cond delay="0"/>
                                          </p:stCondLst>
                                        </p:cTn>
                                        <p:tgtEl>
                                          <p:spTgt spid="63528"/>
                                        </p:tgtEl>
                                        <p:attrNameLst>
                                          <p:attrName>style.visibility</p:attrName>
                                        </p:attrNameLst>
                                      </p:cBhvr>
                                      <p:to>
                                        <p:strVal val="visible"/>
                                      </p:to>
                                    </p:set>
                                  </p:childTnLst>
                                </p:cTn>
                              </p:par>
                              <p:par>
                                <p:cTn id="238"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239" dur="2000" fill="hold"/>
                                        <p:tgtEl>
                                          <p:spTgt spid="63528"/>
                                        </p:tgtEl>
                                        <p:attrNameLst>
                                          <p:attrName>ppt_x</p:attrName>
                                          <p:attrName>ppt_y</p:attrName>
                                        </p:attrNameLst>
                                      </p:cBhvr>
                                    </p:animMotion>
                                  </p:childTnLst>
                                </p:cTn>
                              </p:par>
                              <p:par>
                                <p:cTn id="240" presetID="1" presetClass="entr" presetSubtype="0" fill="hold" grpId="0" nodeType="withEffect">
                                  <p:stCondLst>
                                    <p:cond delay="0"/>
                                  </p:stCondLst>
                                  <p:childTnLst>
                                    <p:set>
                                      <p:cBhvr>
                                        <p:cTn id="241" dur="1" fill="hold">
                                          <p:stCondLst>
                                            <p:cond delay="0"/>
                                          </p:stCondLst>
                                        </p:cTn>
                                        <p:tgtEl>
                                          <p:spTgt spid="63529"/>
                                        </p:tgtEl>
                                        <p:attrNameLst>
                                          <p:attrName>style.visibility</p:attrName>
                                        </p:attrNameLst>
                                      </p:cBhvr>
                                      <p:to>
                                        <p:strVal val="visible"/>
                                      </p:to>
                                    </p:set>
                                  </p:childTnLst>
                                </p:cTn>
                              </p:par>
                              <p:par>
                                <p:cTn id="242"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243" dur="2000" fill="hold"/>
                                        <p:tgtEl>
                                          <p:spTgt spid="63529"/>
                                        </p:tgtEl>
                                        <p:attrNameLst>
                                          <p:attrName>ppt_x</p:attrName>
                                          <p:attrName>ppt_y</p:attrName>
                                        </p:attrNameLst>
                                      </p:cBhvr>
                                    </p:animMotion>
                                  </p:childTnLst>
                                </p:cTn>
                              </p:par>
                            </p:childTnLst>
                          </p:cTn>
                        </p:par>
                        <p:par>
                          <p:cTn id="244" fill="hold" nodeType="afterGroup">
                            <p:stCondLst>
                              <p:cond delay="16000"/>
                            </p:stCondLst>
                            <p:childTnLst>
                              <p:par>
                                <p:cTn id="245" presetID="1" presetClass="exit" presetSubtype="0" fill="hold" grpId="2" nodeType="afterEffect">
                                  <p:stCondLst>
                                    <p:cond delay="0"/>
                                  </p:stCondLst>
                                  <p:childTnLst>
                                    <p:set>
                                      <p:cBhvr>
                                        <p:cTn id="246" dur="1" fill="hold">
                                          <p:stCondLst>
                                            <p:cond delay="0"/>
                                          </p:stCondLst>
                                        </p:cTn>
                                        <p:tgtEl>
                                          <p:spTgt spid="63530"/>
                                        </p:tgtEl>
                                        <p:attrNameLst>
                                          <p:attrName>style.visibility</p:attrName>
                                        </p:attrNameLst>
                                      </p:cBhvr>
                                      <p:to>
                                        <p:strVal val="hidden"/>
                                      </p:to>
                                    </p:set>
                                  </p:childTnLst>
                                </p:cTn>
                              </p:par>
                              <p:par>
                                <p:cTn id="247" presetID="1" presetClass="exit" presetSubtype="0" fill="hold" grpId="2" nodeType="withEffect">
                                  <p:stCondLst>
                                    <p:cond delay="0"/>
                                  </p:stCondLst>
                                  <p:childTnLst>
                                    <p:set>
                                      <p:cBhvr>
                                        <p:cTn id="248" dur="1" fill="hold">
                                          <p:stCondLst>
                                            <p:cond delay="0"/>
                                          </p:stCondLst>
                                        </p:cTn>
                                        <p:tgtEl>
                                          <p:spTgt spid="63531"/>
                                        </p:tgtEl>
                                        <p:attrNameLst>
                                          <p:attrName>style.visibility</p:attrName>
                                        </p:attrNameLst>
                                      </p:cBhvr>
                                      <p:to>
                                        <p:strVal val="hidden"/>
                                      </p:to>
                                    </p:set>
                                  </p:childTnLst>
                                </p:cTn>
                              </p:par>
                              <p:par>
                                <p:cTn id="249" presetID="1" presetClass="exit" presetSubtype="0" fill="hold" grpId="2" nodeType="withEffect">
                                  <p:stCondLst>
                                    <p:cond delay="0"/>
                                  </p:stCondLst>
                                  <p:childTnLst>
                                    <p:set>
                                      <p:cBhvr>
                                        <p:cTn id="250" dur="1" fill="hold">
                                          <p:stCondLst>
                                            <p:cond delay="0"/>
                                          </p:stCondLst>
                                        </p:cTn>
                                        <p:tgtEl>
                                          <p:spTgt spid="63528"/>
                                        </p:tgtEl>
                                        <p:attrNameLst>
                                          <p:attrName>style.visibility</p:attrName>
                                        </p:attrNameLst>
                                      </p:cBhvr>
                                      <p:to>
                                        <p:strVal val="hidden"/>
                                      </p:to>
                                    </p:set>
                                  </p:childTnLst>
                                </p:cTn>
                              </p:par>
                              <p:par>
                                <p:cTn id="251" presetID="1" presetClass="exit" presetSubtype="0" fill="hold" grpId="2" nodeType="withEffect">
                                  <p:stCondLst>
                                    <p:cond delay="0"/>
                                  </p:stCondLst>
                                  <p:childTnLst>
                                    <p:set>
                                      <p:cBhvr>
                                        <p:cTn id="252" dur="1" fill="hold">
                                          <p:stCondLst>
                                            <p:cond delay="0"/>
                                          </p:stCondLst>
                                        </p:cTn>
                                        <p:tgtEl>
                                          <p:spTgt spid="63529"/>
                                        </p:tgtEl>
                                        <p:attrNameLst>
                                          <p:attrName>style.visibility</p:attrName>
                                        </p:attrNameLst>
                                      </p:cBhvr>
                                      <p:to>
                                        <p:strVal val="hidden"/>
                                      </p:to>
                                    </p:set>
                                  </p:childTnLst>
                                </p:cTn>
                              </p:par>
                              <p:par>
                                <p:cTn id="253" presetID="1" presetClass="entr" presetSubtype="0" fill="hold" grpId="0" nodeType="withEffect">
                                  <p:stCondLst>
                                    <p:cond delay="0"/>
                                  </p:stCondLst>
                                  <p:childTnLst>
                                    <p:set>
                                      <p:cBhvr>
                                        <p:cTn id="254" dur="1" fill="hold">
                                          <p:stCondLst>
                                            <p:cond delay="0"/>
                                          </p:stCondLst>
                                        </p:cTn>
                                        <p:tgtEl>
                                          <p:spTgt spid="63532"/>
                                        </p:tgtEl>
                                        <p:attrNameLst>
                                          <p:attrName>style.visibility</p:attrName>
                                        </p:attrNameLst>
                                      </p:cBhvr>
                                      <p:to>
                                        <p:strVal val="visible"/>
                                      </p:to>
                                    </p:set>
                                  </p:childTnLst>
                                </p:cTn>
                              </p:par>
                              <p:par>
                                <p:cTn id="255" presetID="1" presetClass="entr" presetSubtype="0" fill="hold" grpId="0" nodeType="withEffect">
                                  <p:stCondLst>
                                    <p:cond delay="0"/>
                                  </p:stCondLst>
                                  <p:childTnLst>
                                    <p:set>
                                      <p:cBhvr>
                                        <p:cTn id="256" dur="1" fill="hold">
                                          <p:stCondLst>
                                            <p:cond delay="0"/>
                                          </p:stCondLst>
                                        </p:cTn>
                                        <p:tgtEl>
                                          <p:spTgt spid="63533"/>
                                        </p:tgtEl>
                                        <p:attrNameLst>
                                          <p:attrName>style.visibility</p:attrName>
                                        </p:attrNameLst>
                                      </p:cBhvr>
                                      <p:to>
                                        <p:strVal val="visible"/>
                                      </p:to>
                                    </p:set>
                                  </p:childTnLst>
                                </p:cTn>
                              </p:par>
                              <p:par>
                                <p:cTn id="257" presetID="1" presetClass="entr" presetSubtype="0" fill="hold" grpId="0" nodeType="withEffect">
                                  <p:stCondLst>
                                    <p:cond delay="0"/>
                                  </p:stCondLst>
                                  <p:childTnLst>
                                    <p:set>
                                      <p:cBhvr>
                                        <p:cTn id="258" dur="1" fill="hold">
                                          <p:stCondLst>
                                            <p:cond delay="0"/>
                                          </p:stCondLst>
                                        </p:cTn>
                                        <p:tgtEl>
                                          <p:spTgt spid="63534"/>
                                        </p:tgtEl>
                                        <p:attrNameLst>
                                          <p:attrName>style.visibility</p:attrName>
                                        </p:attrNameLst>
                                      </p:cBhvr>
                                      <p:to>
                                        <p:strVal val="visible"/>
                                      </p:to>
                                    </p:set>
                                  </p:childTnLst>
                                </p:cTn>
                              </p:par>
                              <p:par>
                                <p:cTn id="259" presetID="1" presetClass="entr" presetSubtype="0" fill="hold" grpId="0" nodeType="withEffect">
                                  <p:stCondLst>
                                    <p:cond delay="0"/>
                                  </p:stCondLst>
                                  <p:childTnLst>
                                    <p:set>
                                      <p:cBhvr>
                                        <p:cTn id="260" dur="1" fill="hold">
                                          <p:stCondLst>
                                            <p:cond delay="0"/>
                                          </p:stCondLst>
                                        </p:cTn>
                                        <p:tgtEl>
                                          <p:spTgt spid="63535"/>
                                        </p:tgtEl>
                                        <p:attrNameLst>
                                          <p:attrName>style.visibility</p:attrName>
                                        </p:attrNameLst>
                                      </p:cBhvr>
                                      <p:to>
                                        <p:strVal val="visible"/>
                                      </p:to>
                                    </p:set>
                                  </p:childTnLst>
                                </p:cTn>
                              </p:par>
                              <p:par>
                                <p:cTn id="261" presetID="0" presetClass="path" presetSubtype="0" accel="50000" decel="50000" fill="hold" grpId="1" nodeType="withEffect">
                                  <p:stCondLst>
                                    <p:cond delay="0"/>
                                  </p:stCondLst>
                                  <p:childTnLst>
                                    <p:animMotion origin="layout" path="M 0 0 L 0 0.06661 " pathEditMode="relative" ptsTypes="AA">
                                      <p:cBhvr>
                                        <p:cTn id="262" dur="2000" fill="hold"/>
                                        <p:tgtEl>
                                          <p:spTgt spid="63532"/>
                                        </p:tgtEl>
                                        <p:attrNameLst>
                                          <p:attrName>ppt_x</p:attrName>
                                          <p:attrName>ppt_y</p:attrName>
                                        </p:attrNameLst>
                                      </p:cBhvr>
                                    </p:animMotion>
                                  </p:childTnLst>
                                </p:cTn>
                              </p:par>
                              <p:par>
                                <p:cTn id="263" presetID="0" presetClass="path" presetSubtype="0" accel="50000" decel="50000" fill="hold" grpId="1" nodeType="withEffect">
                                  <p:stCondLst>
                                    <p:cond delay="0"/>
                                  </p:stCondLst>
                                  <p:childTnLst>
                                    <p:animMotion origin="layout" path="M 0 0 L 0 0.06661 " pathEditMode="relative" ptsTypes="AA">
                                      <p:cBhvr>
                                        <p:cTn id="264" dur="2000" fill="hold"/>
                                        <p:tgtEl>
                                          <p:spTgt spid="63533"/>
                                        </p:tgtEl>
                                        <p:attrNameLst>
                                          <p:attrName>ppt_x</p:attrName>
                                          <p:attrName>ppt_y</p:attrName>
                                        </p:attrNameLst>
                                      </p:cBhvr>
                                    </p:animMotion>
                                  </p:childTnLst>
                                </p:cTn>
                              </p:par>
                              <p:par>
                                <p:cTn id="265" presetID="0" presetClass="path" presetSubtype="0" accel="50000" decel="50000" fill="hold" grpId="1" nodeType="withEffect">
                                  <p:stCondLst>
                                    <p:cond delay="0"/>
                                  </p:stCondLst>
                                  <p:childTnLst>
                                    <p:animMotion origin="layout" path="M 0 0 L 0 0.06661 " pathEditMode="relative" ptsTypes="AA">
                                      <p:cBhvr>
                                        <p:cTn id="266" dur="2000" fill="hold"/>
                                        <p:tgtEl>
                                          <p:spTgt spid="63534"/>
                                        </p:tgtEl>
                                        <p:attrNameLst>
                                          <p:attrName>ppt_x</p:attrName>
                                          <p:attrName>ppt_y</p:attrName>
                                        </p:attrNameLst>
                                      </p:cBhvr>
                                    </p:animMotion>
                                  </p:childTnLst>
                                </p:cTn>
                              </p:par>
                              <p:par>
                                <p:cTn id="267" presetID="0" presetClass="path" presetSubtype="0" accel="50000" decel="50000" fill="hold" grpId="1" nodeType="withEffect">
                                  <p:stCondLst>
                                    <p:cond delay="0"/>
                                  </p:stCondLst>
                                  <p:childTnLst>
                                    <p:animMotion origin="layout" path="M 0 0 L 0 0.06661 " pathEditMode="relative" ptsTypes="AA">
                                      <p:cBhvr>
                                        <p:cTn id="268" dur="2000" fill="hold"/>
                                        <p:tgtEl>
                                          <p:spTgt spid="63535"/>
                                        </p:tgtEl>
                                        <p:attrNameLst>
                                          <p:attrName>ppt_x</p:attrName>
                                          <p:attrName>ppt_y</p:attrName>
                                        </p:attrNameLst>
                                      </p:cBhvr>
                                    </p:animMotion>
                                  </p:childTnLst>
                                </p:cTn>
                              </p:par>
                            </p:childTnLst>
                          </p:cTn>
                        </p:par>
                        <p:par>
                          <p:cTn id="269" fill="hold" nodeType="afterGroup">
                            <p:stCondLst>
                              <p:cond delay="18000"/>
                            </p:stCondLst>
                            <p:childTnLst>
                              <p:par>
                                <p:cTn id="270" presetID="1" presetClass="exit" presetSubtype="0" fill="hold" grpId="2" nodeType="afterEffect">
                                  <p:stCondLst>
                                    <p:cond delay="0"/>
                                  </p:stCondLst>
                                  <p:childTnLst>
                                    <p:set>
                                      <p:cBhvr>
                                        <p:cTn id="271" dur="1" fill="hold">
                                          <p:stCondLst>
                                            <p:cond delay="0"/>
                                          </p:stCondLst>
                                        </p:cTn>
                                        <p:tgtEl>
                                          <p:spTgt spid="63532"/>
                                        </p:tgtEl>
                                        <p:attrNameLst>
                                          <p:attrName>style.visibility</p:attrName>
                                        </p:attrNameLst>
                                      </p:cBhvr>
                                      <p:to>
                                        <p:strVal val="hidden"/>
                                      </p:to>
                                    </p:set>
                                  </p:childTnLst>
                                </p:cTn>
                              </p:par>
                              <p:par>
                                <p:cTn id="272" presetID="1" presetClass="exit" presetSubtype="0" fill="hold" grpId="2" nodeType="withEffect">
                                  <p:stCondLst>
                                    <p:cond delay="0"/>
                                  </p:stCondLst>
                                  <p:childTnLst>
                                    <p:set>
                                      <p:cBhvr>
                                        <p:cTn id="273" dur="1" fill="hold">
                                          <p:stCondLst>
                                            <p:cond delay="0"/>
                                          </p:stCondLst>
                                        </p:cTn>
                                        <p:tgtEl>
                                          <p:spTgt spid="63533"/>
                                        </p:tgtEl>
                                        <p:attrNameLst>
                                          <p:attrName>style.visibility</p:attrName>
                                        </p:attrNameLst>
                                      </p:cBhvr>
                                      <p:to>
                                        <p:strVal val="hidden"/>
                                      </p:to>
                                    </p:set>
                                  </p:childTnLst>
                                </p:cTn>
                              </p:par>
                              <p:par>
                                <p:cTn id="274" presetID="1" presetClass="exit" presetSubtype="0" fill="hold" grpId="2" nodeType="withEffect">
                                  <p:stCondLst>
                                    <p:cond delay="0"/>
                                  </p:stCondLst>
                                  <p:childTnLst>
                                    <p:set>
                                      <p:cBhvr>
                                        <p:cTn id="275" dur="1" fill="hold">
                                          <p:stCondLst>
                                            <p:cond delay="0"/>
                                          </p:stCondLst>
                                        </p:cTn>
                                        <p:tgtEl>
                                          <p:spTgt spid="63534"/>
                                        </p:tgtEl>
                                        <p:attrNameLst>
                                          <p:attrName>style.visibility</p:attrName>
                                        </p:attrNameLst>
                                      </p:cBhvr>
                                      <p:to>
                                        <p:strVal val="hidden"/>
                                      </p:to>
                                    </p:set>
                                  </p:childTnLst>
                                </p:cTn>
                              </p:par>
                              <p:par>
                                <p:cTn id="276" presetID="1" presetClass="exit" presetSubtype="0" fill="hold" grpId="2" nodeType="withEffect">
                                  <p:stCondLst>
                                    <p:cond delay="0"/>
                                  </p:stCondLst>
                                  <p:childTnLst>
                                    <p:set>
                                      <p:cBhvr>
                                        <p:cTn id="277" dur="1" fill="hold">
                                          <p:stCondLst>
                                            <p:cond delay="0"/>
                                          </p:stCondLst>
                                        </p:cTn>
                                        <p:tgtEl>
                                          <p:spTgt spid="63535"/>
                                        </p:tgtEl>
                                        <p:attrNameLst>
                                          <p:attrName>style.visibility</p:attrName>
                                        </p:attrNameLst>
                                      </p:cBhvr>
                                      <p:to>
                                        <p:strVal val="hidden"/>
                                      </p:to>
                                    </p:set>
                                  </p:childTnLst>
                                </p:cTn>
                              </p:par>
                              <p:par>
                                <p:cTn id="278" presetID="1" presetClass="entr" presetSubtype="0" fill="hold" grpId="0" nodeType="withEffect">
                                  <p:stCondLst>
                                    <p:cond delay="0"/>
                                  </p:stCondLst>
                                  <p:childTnLst>
                                    <p:set>
                                      <p:cBhvr>
                                        <p:cTn id="279" dur="1" fill="hold">
                                          <p:stCondLst>
                                            <p:cond delay="0"/>
                                          </p:stCondLst>
                                        </p:cTn>
                                        <p:tgtEl>
                                          <p:spTgt spid="63536"/>
                                        </p:tgtEl>
                                        <p:attrNameLst>
                                          <p:attrName>style.visibility</p:attrName>
                                        </p:attrNameLst>
                                      </p:cBhvr>
                                      <p:to>
                                        <p:strVal val="visible"/>
                                      </p:to>
                                    </p:set>
                                  </p:childTnLst>
                                </p:cTn>
                              </p:par>
                              <p:par>
                                <p:cTn id="280" presetID="1" presetClass="entr" presetSubtype="0" fill="hold" grpId="0" nodeType="withEffect">
                                  <p:stCondLst>
                                    <p:cond delay="0"/>
                                  </p:stCondLst>
                                  <p:childTnLst>
                                    <p:set>
                                      <p:cBhvr>
                                        <p:cTn id="281" dur="1" fill="hold">
                                          <p:stCondLst>
                                            <p:cond delay="0"/>
                                          </p:stCondLst>
                                        </p:cTn>
                                        <p:tgtEl>
                                          <p:spTgt spid="63537"/>
                                        </p:tgtEl>
                                        <p:attrNameLst>
                                          <p:attrName>style.visibility</p:attrName>
                                        </p:attrNameLst>
                                      </p:cBhvr>
                                      <p:to>
                                        <p:strVal val="visible"/>
                                      </p:to>
                                    </p:set>
                                  </p:childTnLst>
                                </p:cTn>
                              </p:par>
                              <p:par>
                                <p:cTn id="282" presetID="1" presetClass="entr" presetSubtype="0" fill="hold" grpId="0" nodeType="withEffect">
                                  <p:stCondLst>
                                    <p:cond delay="0"/>
                                  </p:stCondLst>
                                  <p:childTnLst>
                                    <p:set>
                                      <p:cBhvr>
                                        <p:cTn id="283" dur="1" fill="hold">
                                          <p:stCondLst>
                                            <p:cond delay="0"/>
                                          </p:stCondLst>
                                        </p:cTn>
                                        <p:tgtEl>
                                          <p:spTgt spid="63538"/>
                                        </p:tgtEl>
                                        <p:attrNameLst>
                                          <p:attrName>style.visibility</p:attrName>
                                        </p:attrNameLst>
                                      </p:cBhvr>
                                      <p:to>
                                        <p:strVal val="visible"/>
                                      </p:to>
                                    </p:set>
                                  </p:childTnLst>
                                </p:cTn>
                              </p:par>
                              <p:par>
                                <p:cTn id="284" presetID="1" presetClass="entr" presetSubtype="0" fill="hold" grpId="0" nodeType="withEffect">
                                  <p:stCondLst>
                                    <p:cond delay="0"/>
                                  </p:stCondLst>
                                  <p:childTnLst>
                                    <p:set>
                                      <p:cBhvr>
                                        <p:cTn id="285" dur="1" fill="hold">
                                          <p:stCondLst>
                                            <p:cond delay="0"/>
                                          </p:stCondLst>
                                        </p:cTn>
                                        <p:tgtEl>
                                          <p:spTgt spid="63539"/>
                                        </p:tgtEl>
                                        <p:attrNameLst>
                                          <p:attrName>style.visibility</p:attrName>
                                        </p:attrNameLst>
                                      </p:cBhvr>
                                      <p:to>
                                        <p:strVal val="visible"/>
                                      </p:to>
                                    </p:set>
                                  </p:childTnLst>
                                </p:cTn>
                              </p:par>
                              <p:par>
                                <p:cTn id="286" presetID="0" presetClass="path" presetSubtype="0" accel="50000" decel="50000" fill="hold" grpId="1" nodeType="withEffect">
                                  <p:stCondLst>
                                    <p:cond delay="0"/>
                                  </p:stCondLst>
                                  <p:childTnLst>
                                    <p:animMotion origin="layout" path="M 0 0 L 0 0.0333 " pathEditMode="relative" ptsTypes="AA">
                                      <p:cBhvr>
                                        <p:cTn id="287" dur="2000" fill="hold"/>
                                        <p:tgtEl>
                                          <p:spTgt spid="63536"/>
                                        </p:tgtEl>
                                        <p:attrNameLst>
                                          <p:attrName>ppt_x</p:attrName>
                                          <p:attrName>ppt_y</p:attrName>
                                        </p:attrNameLst>
                                      </p:cBhvr>
                                    </p:animMotion>
                                  </p:childTnLst>
                                </p:cTn>
                              </p:par>
                              <p:par>
                                <p:cTn id="288" presetID="0" presetClass="path" presetSubtype="0" accel="50000" decel="50000" fill="hold" grpId="1" nodeType="withEffect">
                                  <p:stCondLst>
                                    <p:cond delay="0"/>
                                  </p:stCondLst>
                                  <p:childTnLst>
                                    <p:animMotion origin="layout" path="M 0 0 L 0 0.0333 " pathEditMode="relative" ptsTypes="AA">
                                      <p:cBhvr>
                                        <p:cTn id="289" dur="2000" fill="hold"/>
                                        <p:tgtEl>
                                          <p:spTgt spid="63537"/>
                                        </p:tgtEl>
                                        <p:attrNameLst>
                                          <p:attrName>ppt_x</p:attrName>
                                          <p:attrName>ppt_y</p:attrName>
                                        </p:attrNameLst>
                                      </p:cBhvr>
                                    </p:animMotion>
                                  </p:childTnLst>
                                </p:cTn>
                              </p:par>
                              <p:par>
                                <p:cTn id="290" presetID="0" presetClass="path" presetSubtype="0" accel="50000" decel="50000" fill="hold" grpId="1" nodeType="withEffect">
                                  <p:stCondLst>
                                    <p:cond delay="0"/>
                                  </p:stCondLst>
                                  <p:childTnLst>
                                    <p:animMotion origin="layout" path="M 0 0 L 0 0.0333 " pathEditMode="relative" ptsTypes="AA">
                                      <p:cBhvr>
                                        <p:cTn id="291" dur="2000" fill="hold"/>
                                        <p:tgtEl>
                                          <p:spTgt spid="63538"/>
                                        </p:tgtEl>
                                        <p:attrNameLst>
                                          <p:attrName>ppt_x</p:attrName>
                                          <p:attrName>ppt_y</p:attrName>
                                        </p:attrNameLst>
                                      </p:cBhvr>
                                    </p:animMotion>
                                  </p:childTnLst>
                                </p:cTn>
                              </p:par>
                              <p:par>
                                <p:cTn id="292" presetID="0" presetClass="path" presetSubtype="0" accel="50000" decel="50000" fill="hold" grpId="1" nodeType="withEffect">
                                  <p:stCondLst>
                                    <p:cond delay="0"/>
                                  </p:stCondLst>
                                  <p:childTnLst>
                                    <p:animMotion origin="layout" path="M 0 0 L 0 0.0333 " pathEditMode="relative" ptsTypes="AA">
                                      <p:cBhvr>
                                        <p:cTn id="293" dur="2000" fill="hold"/>
                                        <p:tgtEl>
                                          <p:spTgt spid="63539"/>
                                        </p:tgtEl>
                                        <p:attrNameLst>
                                          <p:attrName>ppt_x</p:attrName>
                                          <p:attrName>ppt_y</p:attrName>
                                        </p:attrNameLst>
                                      </p:cBhvr>
                                    </p:animMotion>
                                  </p:childTnLst>
                                </p:cTn>
                              </p:par>
                            </p:childTnLst>
                          </p:cTn>
                        </p:par>
                        <p:par>
                          <p:cTn id="294" fill="hold" nodeType="afterGroup">
                            <p:stCondLst>
                              <p:cond delay="20000"/>
                            </p:stCondLst>
                            <p:childTnLst>
                              <p:par>
                                <p:cTn id="295" presetID="1" presetClass="exit" presetSubtype="0" fill="hold" grpId="2" nodeType="afterEffect">
                                  <p:stCondLst>
                                    <p:cond delay="0"/>
                                  </p:stCondLst>
                                  <p:childTnLst>
                                    <p:set>
                                      <p:cBhvr>
                                        <p:cTn id="296" dur="1" fill="hold">
                                          <p:stCondLst>
                                            <p:cond delay="0"/>
                                          </p:stCondLst>
                                        </p:cTn>
                                        <p:tgtEl>
                                          <p:spTgt spid="63536"/>
                                        </p:tgtEl>
                                        <p:attrNameLst>
                                          <p:attrName>style.visibility</p:attrName>
                                        </p:attrNameLst>
                                      </p:cBhvr>
                                      <p:to>
                                        <p:strVal val="hidden"/>
                                      </p:to>
                                    </p:set>
                                  </p:childTnLst>
                                </p:cTn>
                              </p:par>
                              <p:par>
                                <p:cTn id="297" presetID="1" presetClass="exit" presetSubtype="0" fill="hold" grpId="2" nodeType="withEffect">
                                  <p:stCondLst>
                                    <p:cond delay="0"/>
                                  </p:stCondLst>
                                  <p:childTnLst>
                                    <p:set>
                                      <p:cBhvr>
                                        <p:cTn id="298" dur="1" fill="hold">
                                          <p:stCondLst>
                                            <p:cond delay="0"/>
                                          </p:stCondLst>
                                        </p:cTn>
                                        <p:tgtEl>
                                          <p:spTgt spid="63537"/>
                                        </p:tgtEl>
                                        <p:attrNameLst>
                                          <p:attrName>style.visibility</p:attrName>
                                        </p:attrNameLst>
                                      </p:cBhvr>
                                      <p:to>
                                        <p:strVal val="hidden"/>
                                      </p:to>
                                    </p:set>
                                  </p:childTnLst>
                                </p:cTn>
                              </p:par>
                              <p:par>
                                <p:cTn id="299" presetID="1" presetClass="exit" presetSubtype="0" fill="hold" grpId="2" nodeType="withEffect">
                                  <p:stCondLst>
                                    <p:cond delay="0"/>
                                  </p:stCondLst>
                                  <p:childTnLst>
                                    <p:set>
                                      <p:cBhvr>
                                        <p:cTn id="300" dur="1" fill="hold">
                                          <p:stCondLst>
                                            <p:cond delay="0"/>
                                          </p:stCondLst>
                                        </p:cTn>
                                        <p:tgtEl>
                                          <p:spTgt spid="63538"/>
                                        </p:tgtEl>
                                        <p:attrNameLst>
                                          <p:attrName>style.visibility</p:attrName>
                                        </p:attrNameLst>
                                      </p:cBhvr>
                                      <p:to>
                                        <p:strVal val="hidden"/>
                                      </p:to>
                                    </p:set>
                                  </p:childTnLst>
                                </p:cTn>
                              </p:par>
                              <p:par>
                                <p:cTn id="301" presetID="1" presetClass="exit" presetSubtype="0" fill="hold" grpId="2" nodeType="withEffect">
                                  <p:stCondLst>
                                    <p:cond delay="0"/>
                                  </p:stCondLst>
                                  <p:childTnLst>
                                    <p:set>
                                      <p:cBhvr>
                                        <p:cTn id="302" dur="1" fill="hold">
                                          <p:stCondLst>
                                            <p:cond delay="0"/>
                                          </p:stCondLst>
                                        </p:cTn>
                                        <p:tgtEl>
                                          <p:spTgt spid="63539"/>
                                        </p:tgtEl>
                                        <p:attrNameLst>
                                          <p:attrName>style.visibility</p:attrName>
                                        </p:attrNameLst>
                                      </p:cBhvr>
                                      <p:to>
                                        <p:strVal val="hidden"/>
                                      </p:to>
                                    </p:set>
                                  </p:childTnLst>
                                </p:cTn>
                              </p:par>
                              <p:par>
                                <p:cTn id="303" presetID="1" presetClass="entr" presetSubtype="0" fill="hold" grpId="0" nodeType="withEffect">
                                  <p:stCondLst>
                                    <p:cond delay="0"/>
                                  </p:stCondLst>
                                  <p:childTnLst>
                                    <p:set>
                                      <p:cBhvr>
                                        <p:cTn id="304" dur="1" fill="hold">
                                          <p:stCondLst>
                                            <p:cond delay="0"/>
                                          </p:stCondLst>
                                        </p:cTn>
                                        <p:tgtEl>
                                          <p:spTgt spid="63540"/>
                                        </p:tgtEl>
                                        <p:attrNameLst>
                                          <p:attrName>style.visibility</p:attrName>
                                        </p:attrNameLst>
                                      </p:cBhvr>
                                      <p:to>
                                        <p:strVal val="visible"/>
                                      </p:to>
                                    </p:set>
                                  </p:childTnLst>
                                </p:cTn>
                              </p:par>
                              <p:par>
                                <p:cTn id="305" presetID="1" presetClass="entr" presetSubtype="0" fill="hold" grpId="0" nodeType="withEffect">
                                  <p:stCondLst>
                                    <p:cond delay="0"/>
                                  </p:stCondLst>
                                  <p:childTnLst>
                                    <p:set>
                                      <p:cBhvr>
                                        <p:cTn id="306" dur="1" fill="hold">
                                          <p:stCondLst>
                                            <p:cond delay="0"/>
                                          </p:stCondLst>
                                        </p:cTn>
                                        <p:tgtEl>
                                          <p:spTgt spid="63541"/>
                                        </p:tgtEl>
                                        <p:attrNameLst>
                                          <p:attrName>style.visibility</p:attrName>
                                        </p:attrNameLst>
                                      </p:cBhvr>
                                      <p:to>
                                        <p:strVal val="visible"/>
                                      </p:to>
                                    </p:set>
                                  </p:childTnLst>
                                </p:cTn>
                              </p:par>
                              <p:par>
                                <p:cTn id="307" presetID="1" presetClass="entr" presetSubtype="0" fill="hold" grpId="0" nodeType="withEffect">
                                  <p:stCondLst>
                                    <p:cond delay="0"/>
                                  </p:stCondLst>
                                  <p:childTnLst>
                                    <p:set>
                                      <p:cBhvr>
                                        <p:cTn id="308" dur="1" fill="hold">
                                          <p:stCondLst>
                                            <p:cond delay="0"/>
                                          </p:stCondLst>
                                        </p:cTn>
                                        <p:tgtEl>
                                          <p:spTgt spid="63542"/>
                                        </p:tgtEl>
                                        <p:attrNameLst>
                                          <p:attrName>style.visibility</p:attrName>
                                        </p:attrNameLst>
                                      </p:cBhvr>
                                      <p:to>
                                        <p:strVal val="visible"/>
                                      </p:to>
                                    </p:set>
                                  </p:childTnLst>
                                </p:cTn>
                              </p:par>
                              <p:par>
                                <p:cTn id="309" presetID="1" presetClass="entr" presetSubtype="0" fill="hold" grpId="0" nodeType="withEffect">
                                  <p:stCondLst>
                                    <p:cond delay="0"/>
                                  </p:stCondLst>
                                  <p:childTnLst>
                                    <p:set>
                                      <p:cBhvr>
                                        <p:cTn id="310" dur="1" fill="hold">
                                          <p:stCondLst>
                                            <p:cond delay="0"/>
                                          </p:stCondLst>
                                        </p:cTn>
                                        <p:tgtEl>
                                          <p:spTgt spid="63543"/>
                                        </p:tgtEl>
                                        <p:attrNameLst>
                                          <p:attrName>style.visibility</p:attrName>
                                        </p:attrNameLst>
                                      </p:cBhvr>
                                      <p:to>
                                        <p:strVal val="visible"/>
                                      </p:to>
                                    </p:set>
                                  </p:childTnLst>
                                </p:cTn>
                              </p:par>
                              <p:par>
                                <p:cTn id="311" presetID="0" presetClass="path" presetSubtype="0" accel="50000" decel="50000" fill="hold" grpId="1" nodeType="withEffect">
                                  <p:stCondLst>
                                    <p:cond delay="0"/>
                                  </p:stCondLst>
                                  <p:childTnLst>
                                    <p:animMotion origin="layout" path="M 0 0 L 0.075 0.0111 " pathEditMode="relative" ptsTypes="AA">
                                      <p:cBhvr>
                                        <p:cTn id="312" dur="2000" fill="hold"/>
                                        <p:tgtEl>
                                          <p:spTgt spid="63540"/>
                                        </p:tgtEl>
                                        <p:attrNameLst>
                                          <p:attrName>ppt_x</p:attrName>
                                          <p:attrName>ppt_y</p:attrName>
                                        </p:attrNameLst>
                                      </p:cBhvr>
                                    </p:animMotion>
                                  </p:childTnLst>
                                </p:cTn>
                              </p:par>
                              <p:par>
                                <p:cTn id="313" presetID="0" presetClass="path" presetSubtype="0" accel="50000" decel="50000" fill="hold" grpId="1" nodeType="withEffect">
                                  <p:stCondLst>
                                    <p:cond delay="0"/>
                                  </p:stCondLst>
                                  <p:childTnLst>
                                    <p:animMotion origin="layout" path="M 0 0 L 0.075 0.0111 " pathEditMode="relative" ptsTypes="AA">
                                      <p:cBhvr>
                                        <p:cTn id="314" dur="2000" fill="hold"/>
                                        <p:tgtEl>
                                          <p:spTgt spid="63541"/>
                                        </p:tgtEl>
                                        <p:attrNameLst>
                                          <p:attrName>ppt_x</p:attrName>
                                          <p:attrName>ppt_y</p:attrName>
                                        </p:attrNameLst>
                                      </p:cBhvr>
                                    </p:animMotion>
                                  </p:childTnLst>
                                </p:cTn>
                              </p:par>
                              <p:par>
                                <p:cTn id="315" presetID="0" presetClass="path" presetSubtype="0" accel="50000" decel="50000" fill="hold" grpId="1" nodeType="withEffect">
                                  <p:stCondLst>
                                    <p:cond delay="0"/>
                                  </p:stCondLst>
                                  <p:childTnLst>
                                    <p:animMotion origin="layout" path="M 0 0 L 0.075 0.0111 " pathEditMode="relative" ptsTypes="AA">
                                      <p:cBhvr>
                                        <p:cTn id="316" dur="2000" fill="hold"/>
                                        <p:tgtEl>
                                          <p:spTgt spid="63542"/>
                                        </p:tgtEl>
                                        <p:attrNameLst>
                                          <p:attrName>ppt_x</p:attrName>
                                          <p:attrName>ppt_y</p:attrName>
                                        </p:attrNameLst>
                                      </p:cBhvr>
                                    </p:animMotion>
                                  </p:childTnLst>
                                </p:cTn>
                              </p:par>
                              <p:par>
                                <p:cTn id="317" presetID="0" presetClass="path" presetSubtype="0" accel="50000" decel="50000" fill="hold" grpId="1" nodeType="withEffect">
                                  <p:stCondLst>
                                    <p:cond delay="0"/>
                                  </p:stCondLst>
                                  <p:childTnLst>
                                    <p:animMotion origin="layout" path="M 0 0 L 0.075 0.0111 " pathEditMode="relative" ptsTypes="AA">
                                      <p:cBhvr>
                                        <p:cTn id="318" dur="2000" fill="hold"/>
                                        <p:tgtEl>
                                          <p:spTgt spid="63543"/>
                                        </p:tgtEl>
                                        <p:attrNameLst>
                                          <p:attrName>ppt_x</p:attrName>
                                          <p:attrName>ppt_y</p:attrName>
                                        </p:attrNameLst>
                                      </p:cBhvr>
                                    </p:animMotion>
                                  </p:childTnLst>
                                </p:cTn>
                              </p:par>
                              <p:par>
                                <p:cTn id="319" presetID="1" presetClass="entr" presetSubtype="0" fill="hold" grpId="0" nodeType="withEffect">
                                  <p:stCondLst>
                                    <p:cond delay="0"/>
                                  </p:stCondLst>
                                  <p:childTnLst>
                                    <p:set>
                                      <p:cBhvr>
                                        <p:cTn id="320" dur="1" fill="hold">
                                          <p:stCondLst>
                                            <p:cond delay="0"/>
                                          </p:stCondLst>
                                        </p:cTn>
                                        <p:tgtEl>
                                          <p:spTgt spid="63544"/>
                                        </p:tgtEl>
                                        <p:attrNameLst>
                                          <p:attrName>style.visibility</p:attrName>
                                        </p:attrNameLst>
                                      </p:cBhvr>
                                      <p:to>
                                        <p:strVal val="visible"/>
                                      </p:to>
                                    </p:set>
                                  </p:childTnLst>
                                </p:cTn>
                              </p:par>
                              <p:par>
                                <p:cTn id="321" presetID="1" presetClass="entr" presetSubtype="0" fill="hold" grpId="0" nodeType="withEffect">
                                  <p:stCondLst>
                                    <p:cond delay="0"/>
                                  </p:stCondLst>
                                  <p:childTnLst>
                                    <p:set>
                                      <p:cBhvr>
                                        <p:cTn id="322" dur="1" fill="hold">
                                          <p:stCondLst>
                                            <p:cond delay="0"/>
                                          </p:stCondLst>
                                        </p:cTn>
                                        <p:tgtEl>
                                          <p:spTgt spid="63545"/>
                                        </p:tgtEl>
                                        <p:attrNameLst>
                                          <p:attrName>style.visibility</p:attrName>
                                        </p:attrNameLst>
                                      </p:cBhvr>
                                      <p:to>
                                        <p:strVal val="visible"/>
                                      </p:to>
                                    </p:set>
                                  </p:childTnLst>
                                </p:cTn>
                              </p:par>
                              <p:par>
                                <p:cTn id="323" presetID="0" presetClass="path" presetSubtype="0" accel="50000" decel="50000" fill="hold" grpId="1" nodeType="withEffect">
                                  <p:stCondLst>
                                    <p:cond delay="0"/>
                                  </p:stCondLst>
                                  <p:childTnLst>
                                    <p:animMotion origin="layout" path="M 0 0 L 0.14167 0.14431 " pathEditMode="relative" ptsTypes="AA">
                                      <p:cBhvr>
                                        <p:cTn id="324" dur="2000" fill="hold"/>
                                        <p:tgtEl>
                                          <p:spTgt spid="63544"/>
                                        </p:tgtEl>
                                        <p:attrNameLst>
                                          <p:attrName>ppt_x</p:attrName>
                                          <p:attrName>ppt_y</p:attrName>
                                        </p:attrNameLst>
                                      </p:cBhvr>
                                    </p:animMotion>
                                  </p:childTnLst>
                                </p:cTn>
                              </p:par>
                              <p:par>
                                <p:cTn id="325" presetID="0" presetClass="path" presetSubtype="0" accel="50000" decel="50000" fill="hold" grpId="1" nodeType="withEffect">
                                  <p:stCondLst>
                                    <p:cond delay="0"/>
                                  </p:stCondLst>
                                  <p:childTnLst>
                                    <p:animMotion origin="layout" path="M 0 0 L 0.14167 0.14431 " pathEditMode="relative" ptsTypes="AA">
                                      <p:cBhvr>
                                        <p:cTn id="326" dur="2000" fill="hold"/>
                                        <p:tgtEl>
                                          <p:spTgt spid="63545"/>
                                        </p:tgtEl>
                                        <p:attrNameLst>
                                          <p:attrName>ppt_x</p:attrName>
                                          <p:attrName>ppt_y</p:attrName>
                                        </p:attrNameLst>
                                      </p:cBhvr>
                                    </p:animMotion>
                                  </p:childTnLst>
                                </p:cTn>
                              </p:par>
                              <p:par>
                                <p:cTn id="327" presetID="1" presetClass="entr" presetSubtype="0" fill="hold" grpId="0" nodeType="withEffect">
                                  <p:stCondLst>
                                    <p:cond delay="0"/>
                                  </p:stCondLst>
                                  <p:childTnLst>
                                    <p:set>
                                      <p:cBhvr>
                                        <p:cTn id="328" dur="1" fill="hold">
                                          <p:stCondLst>
                                            <p:cond delay="0"/>
                                          </p:stCondLst>
                                        </p:cTn>
                                        <p:tgtEl>
                                          <p:spTgt spid="63546"/>
                                        </p:tgtEl>
                                        <p:attrNameLst>
                                          <p:attrName>style.visibility</p:attrName>
                                        </p:attrNameLst>
                                      </p:cBhvr>
                                      <p:to>
                                        <p:strVal val="visible"/>
                                      </p:to>
                                    </p:set>
                                  </p:childTnLst>
                                </p:cTn>
                              </p:par>
                              <p:par>
                                <p:cTn id="329" presetID="1" presetClass="entr" presetSubtype="0" fill="hold" grpId="0" nodeType="withEffect">
                                  <p:stCondLst>
                                    <p:cond delay="0"/>
                                  </p:stCondLst>
                                  <p:childTnLst>
                                    <p:set>
                                      <p:cBhvr>
                                        <p:cTn id="330" dur="1" fill="hold">
                                          <p:stCondLst>
                                            <p:cond delay="0"/>
                                          </p:stCondLst>
                                        </p:cTn>
                                        <p:tgtEl>
                                          <p:spTgt spid="63547"/>
                                        </p:tgtEl>
                                        <p:attrNameLst>
                                          <p:attrName>style.visibility</p:attrName>
                                        </p:attrNameLst>
                                      </p:cBhvr>
                                      <p:to>
                                        <p:strVal val="visible"/>
                                      </p:to>
                                    </p:set>
                                  </p:childTnLst>
                                </p:cTn>
                              </p:par>
                              <p:par>
                                <p:cTn id="331" presetID="0" presetClass="path" presetSubtype="0" accel="50000" decel="50000" fill="hold" grpId="1" nodeType="withEffect">
                                  <p:stCondLst>
                                    <p:cond delay="0"/>
                                  </p:stCondLst>
                                  <p:childTnLst>
                                    <p:animMotion origin="layout" path="M 0 0 L -0.13334 0.15541 " pathEditMode="relative" ptsTypes="AA">
                                      <p:cBhvr>
                                        <p:cTn id="332" dur="2000" fill="hold"/>
                                        <p:tgtEl>
                                          <p:spTgt spid="63546"/>
                                        </p:tgtEl>
                                        <p:attrNameLst>
                                          <p:attrName>ppt_x</p:attrName>
                                          <p:attrName>ppt_y</p:attrName>
                                        </p:attrNameLst>
                                      </p:cBhvr>
                                    </p:animMotion>
                                  </p:childTnLst>
                                </p:cTn>
                              </p:par>
                              <p:par>
                                <p:cTn id="333" presetID="0" presetClass="path" presetSubtype="0" accel="50000" decel="50000" fill="hold" grpId="1" nodeType="withEffect">
                                  <p:stCondLst>
                                    <p:cond delay="0"/>
                                  </p:stCondLst>
                                  <p:childTnLst>
                                    <p:animMotion origin="layout" path="M 0 0 L -0.13334 0.15541 " pathEditMode="relative" ptsTypes="AA">
                                      <p:cBhvr>
                                        <p:cTn id="334" dur="2000" fill="hold"/>
                                        <p:tgtEl>
                                          <p:spTgt spid="63547"/>
                                        </p:tgtEl>
                                        <p:attrNameLst>
                                          <p:attrName>ppt_x</p:attrName>
                                          <p:attrName>ppt_y</p:attrName>
                                        </p:attrNameLst>
                                      </p:cBhvr>
                                    </p:animMotion>
                                  </p:childTnLst>
                                </p:cTn>
                              </p:par>
                            </p:childTnLst>
                          </p:cTn>
                        </p:par>
                        <p:par>
                          <p:cTn id="335" fill="hold" nodeType="afterGroup">
                            <p:stCondLst>
                              <p:cond delay="22000"/>
                            </p:stCondLst>
                            <p:childTnLst>
                              <p:par>
                                <p:cTn id="336" presetID="1" presetClass="exit" presetSubtype="0" fill="hold" grpId="2" nodeType="afterEffect">
                                  <p:stCondLst>
                                    <p:cond delay="0"/>
                                  </p:stCondLst>
                                  <p:childTnLst>
                                    <p:set>
                                      <p:cBhvr>
                                        <p:cTn id="337" dur="1" fill="hold">
                                          <p:stCondLst>
                                            <p:cond delay="0"/>
                                          </p:stCondLst>
                                        </p:cTn>
                                        <p:tgtEl>
                                          <p:spTgt spid="63540"/>
                                        </p:tgtEl>
                                        <p:attrNameLst>
                                          <p:attrName>style.visibility</p:attrName>
                                        </p:attrNameLst>
                                      </p:cBhvr>
                                      <p:to>
                                        <p:strVal val="hidden"/>
                                      </p:to>
                                    </p:set>
                                  </p:childTnLst>
                                </p:cTn>
                              </p:par>
                              <p:par>
                                <p:cTn id="338" presetID="1" presetClass="exit" presetSubtype="0" fill="hold" grpId="2" nodeType="withEffect">
                                  <p:stCondLst>
                                    <p:cond delay="0"/>
                                  </p:stCondLst>
                                  <p:childTnLst>
                                    <p:set>
                                      <p:cBhvr>
                                        <p:cTn id="339" dur="1" fill="hold">
                                          <p:stCondLst>
                                            <p:cond delay="0"/>
                                          </p:stCondLst>
                                        </p:cTn>
                                        <p:tgtEl>
                                          <p:spTgt spid="63541"/>
                                        </p:tgtEl>
                                        <p:attrNameLst>
                                          <p:attrName>style.visibility</p:attrName>
                                        </p:attrNameLst>
                                      </p:cBhvr>
                                      <p:to>
                                        <p:strVal val="hidden"/>
                                      </p:to>
                                    </p:set>
                                  </p:childTnLst>
                                </p:cTn>
                              </p:par>
                              <p:par>
                                <p:cTn id="340" presetID="1" presetClass="exit" presetSubtype="0" fill="hold" grpId="2" nodeType="withEffect">
                                  <p:stCondLst>
                                    <p:cond delay="0"/>
                                  </p:stCondLst>
                                  <p:childTnLst>
                                    <p:set>
                                      <p:cBhvr>
                                        <p:cTn id="341" dur="1" fill="hold">
                                          <p:stCondLst>
                                            <p:cond delay="0"/>
                                          </p:stCondLst>
                                        </p:cTn>
                                        <p:tgtEl>
                                          <p:spTgt spid="63542"/>
                                        </p:tgtEl>
                                        <p:attrNameLst>
                                          <p:attrName>style.visibility</p:attrName>
                                        </p:attrNameLst>
                                      </p:cBhvr>
                                      <p:to>
                                        <p:strVal val="hidden"/>
                                      </p:to>
                                    </p:set>
                                  </p:childTnLst>
                                </p:cTn>
                              </p:par>
                              <p:par>
                                <p:cTn id="342" presetID="1" presetClass="exit" presetSubtype="0" fill="hold" grpId="2" nodeType="withEffect">
                                  <p:stCondLst>
                                    <p:cond delay="0"/>
                                  </p:stCondLst>
                                  <p:childTnLst>
                                    <p:set>
                                      <p:cBhvr>
                                        <p:cTn id="343" dur="1" fill="hold">
                                          <p:stCondLst>
                                            <p:cond delay="0"/>
                                          </p:stCondLst>
                                        </p:cTn>
                                        <p:tgtEl>
                                          <p:spTgt spid="63543"/>
                                        </p:tgtEl>
                                        <p:attrNameLst>
                                          <p:attrName>style.visibility</p:attrName>
                                        </p:attrNameLst>
                                      </p:cBhvr>
                                      <p:to>
                                        <p:strVal val="hidden"/>
                                      </p:to>
                                    </p:set>
                                  </p:childTnLst>
                                </p:cTn>
                              </p:par>
                              <p:par>
                                <p:cTn id="344" presetID="1" presetClass="exit" presetSubtype="0" fill="hold" grpId="2" nodeType="withEffect">
                                  <p:stCondLst>
                                    <p:cond delay="0"/>
                                  </p:stCondLst>
                                  <p:childTnLst>
                                    <p:set>
                                      <p:cBhvr>
                                        <p:cTn id="345" dur="1" fill="hold">
                                          <p:stCondLst>
                                            <p:cond delay="0"/>
                                          </p:stCondLst>
                                        </p:cTn>
                                        <p:tgtEl>
                                          <p:spTgt spid="63544"/>
                                        </p:tgtEl>
                                        <p:attrNameLst>
                                          <p:attrName>style.visibility</p:attrName>
                                        </p:attrNameLst>
                                      </p:cBhvr>
                                      <p:to>
                                        <p:strVal val="hidden"/>
                                      </p:to>
                                    </p:set>
                                  </p:childTnLst>
                                </p:cTn>
                              </p:par>
                              <p:par>
                                <p:cTn id="346" presetID="1" presetClass="exit" presetSubtype="0" fill="hold" grpId="2" nodeType="withEffect">
                                  <p:stCondLst>
                                    <p:cond delay="0"/>
                                  </p:stCondLst>
                                  <p:childTnLst>
                                    <p:set>
                                      <p:cBhvr>
                                        <p:cTn id="347" dur="1" fill="hold">
                                          <p:stCondLst>
                                            <p:cond delay="0"/>
                                          </p:stCondLst>
                                        </p:cTn>
                                        <p:tgtEl>
                                          <p:spTgt spid="63545"/>
                                        </p:tgtEl>
                                        <p:attrNameLst>
                                          <p:attrName>style.visibility</p:attrName>
                                        </p:attrNameLst>
                                      </p:cBhvr>
                                      <p:to>
                                        <p:strVal val="hidden"/>
                                      </p:to>
                                    </p:set>
                                  </p:childTnLst>
                                </p:cTn>
                              </p:par>
                              <p:par>
                                <p:cTn id="348" presetID="1" presetClass="exit" presetSubtype="0" fill="hold" grpId="2" nodeType="withEffect">
                                  <p:stCondLst>
                                    <p:cond delay="0"/>
                                  </p:stCondLst>
                                  <p:childTnLst>
                                    <p:set>
                                      <p:cBhvr>
                                        <p:cTn id="349" dur="1" fill="hold">
                                          <p:stCondLst>
                                            <p:cond delay="0"/>
                                          </p:stCondLst>
                                        </p:cTn>
                                        <p:tgtEl>
                                          <p:spTgt spid="63546"/>
                                        </p:tgtEl>
                                        <p:attrNameLst>
                                          <p:attrName>style.visibility</p:attrName>
                                        </p:attrNameLst>
                                      </p:cBhvr>
                                      <p:to>
                                        <p:strVal val="hidden"/>
                                      </p:to>
                                    </p:set>
                                  </p:childTnLst>
                                </p:cTn>
                              </p:par>
                              <p:par>
                                <p:cTn id="350" presetID="1" presetClass="exit" presetSubtype="0" fill="hold" grpId="2" nodeType="withEffect">
                                  <p:stCondLst>
                                    <p:cond delay="0"/>
                                  </p:stCondLst>
                                  <p:childTnLst>
                                    <p:set>
                                      <p:cBhvr>
                                        <p:cTn id="351" dur="1" fill="hold">
                                          <p:stCondLst>
                                            <p:cond delay="0"/>
                                          </p:stCondLst>
                                        </p:cTn>
                                        <p:tgtEl>
                                          <p:spTgt spid="63547"/>
                                        </p:tgtEl>
                                        <p:attrNameLst>
                                          <p:attrName>style.visibility</p:attrName>
                                        </p:attrNameLst>
                                      </p:cBhvr>
                                      <p:to>
                                        <p:strVal val="hidden"/>
                                      </p:to>
                                    </p:set>
                                  </p:childTnLst>
                                </p:cTn>
                              </p:par>
                              <p:par>
                                <p:cTn id="352" presetID="1" presetClass="entr" presetSubtype="0" fill="hold" grpId="0" nodeType="withEffect">
                                  <p:stCondLst>
                                    <p:cond delay="0"/>
                                  </p:stCondLst>
                                  <p:childTnLst>
                                    <p:set>
                                      <p:cBhvr>
                                        <p:cTn id="353" dur="1" fill="hold">
                                          <p:stCondLst>
                                            <p:cond delay="0"/>
                                          </p:stCondLst>
                                        </p:cTn>
                                        <p:tgtEl>
                                          <p:spTgt spid="63550"/>
                                        </p:tgtEl>
                                        <p:attrNameLst>
                                          <p:attrName>style.visibility</p:attrName>
                                        </p:attrNameLst>
                                      </p:cBhvr>
                                      <p:to>
                                        <p:strVal val="visible"/>
                                      </p:to>
                                    </p:set>
                                  </p:childTnLst>
                                </p:cTn>
                              </p:par>
                              <p:par>
                                <p:cTn id="354"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355" dur="2000" fill="hold"/>
                                        <p:tgtEl>
                                          <p:spTgt spid="63550"/>
                                        </p:tgtEl>
                                        <p:attrNameLst>
                                          <p:attrName>ppt_x</p:attrName>
                                          <p:attrName>ppt_y</p:attrName>
                                        </p:attrNameLst>
                                      </p:cBhvr>
                                    </p:animMotion>
                                  </p:childTnLst>
                                </p:cTn>
                              </p:par>
                              <p:par>
                                <p:cTn id="356" presetID="1" presetClass="entr" presetSubtype="0" fill="hold" grpId="0" nodeType="withEffect">
                                  <p:stCondLst>
                                    <p:cond delay="0"/>
                                  </p:stCondLst>
                                  <p:childTnLst>
                                    <p:set>
                                      <p:cBhvr>
                                        <p:cTn id="357" dur="1" fill="hold">
                                          <p:stCondLst>
                                            <p:cond delay="0"/>
                                          </p:stCondLst>
                                        </p:cTn>
                                        <p:tgtEl>
                                          <p:spTgt spid="63551"/>
                                        </p:tgtEl>
                                        <p:attrNameLst>
                                          <p:attrName>style.visibility</p:attrName>
                                        </p:attrNameLst>
                                      </p:cBhvr>
                                      <p:to>
                                        <p:strVal val="visible"/>
                                      </p:to>
                                    </p:set>
                                  </p:childTnLst>
                                </p:cTn>
                              </p:par>
                              <p:par>
                                <p:cTn id="358"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359" dur="2000" fill="hold"/>
                                        <p:tgtEl>
                                          <p:spTgt spid="63551"/>
                                        </p:tgtEl>
                                        <p:attrNameLst>
                                          <p:attrName>ppt_x</p:attrName>
                                          <p:attrName>ppt_y</p:attrName>
                                        </p:attrNameLst>
                                      </p:cBhvr>
                                    </p:animMotion>
                                  </p:childTnLst>
                                </p:cTn>
                              </p:par>
                              <p:par>
                                <p:cTn id="360" presetID="1" presetClass="entr" presetSubtype="0" fill="hold" grpId="0" nodeType="withEffect">
                                  <p:stCondLst>
                                    <p:cond delay="0"/>
                                  </p:stCondLst>
                                  <p:childTnLst>
                                    <p:set>
                                      <p:cBhvr>
                                        <p:cTn id="361" dur="1" fill="hold">
                                          <p:stCondLst>
                                            <p:cond delay="0"/>
                                          </p:stCondLst>
                                        </p:cTn>
                                        <p:tgtEl>
                                          <p:spTgt spid="63548"/>
                                        </p:tgtEl>
                                        <p:attrNameLst>
                                          <p:attrName>style.visibility</p:attrName>
                                        </p:attrNameLst>
                                      </p:cBhvr>
                                      <p:to>
                                        <p:strVal val="visible"/>
                                      </p:to>
                                    </p:set>
                                  </p:childTnLst>
                                </p:cTn>
                              </p:par>
                              <p:par>
                                <p:cTn id="362"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363" dur="2000" fill="hold"/>
                                        <p:tgtEl>
                                          <p:spTgt spid="63548"/>
                                        </p:tgtEl>
                                        <p:attrNameLst>
                                          <p:attrName>ppt_x</p:attrName>
                                          <p:attrName>ppt_y</p:attrName>
                                        </p:attrNameLst>
                                      </p:cBhvr>
                                    </p:animMotion>
                                  </p:childTnLst>
                                </p:cTn>
                              </p:par>
                              <p:par>
                                <p:cTn id="364" presetID="1" presetClass="entr" presetSubtype="0" fill="hold" grpId="0" nodeType="withEffect">
                                  <p:stCondLst>
                                    <p:cond delay="0"/>
                                  </p:stCondLst>
                                  <p:childTnLst>
                                    <p:set>
                                      <p:cBhvr>
                                        <p:cTn id="365" dur="1" fill="hold">
                                          <p:stCondLst>
                                            <p:cond delay="0"/>
                                          </p:stCondLst>
                                        </p:cTn>
                                        <p:tgtEl>
                                          <p:spTgt spid="63549"/>
                                        </p:tgtEl>
                                        <p:attrNameLst>
                                          <p:attrName>style.visibility</p:attrName>
                                        </p:attrNameLst>
                                      </p:cBhvr>
                                      <p:to>
                                        <p:strVal val="visible"/>
                                      </p:to>
                                    </p:set>
                                  </p:childTnLst>
                                </p:cTn>
                              </p:par>
                              <p:par>
                                <p:cTn id="366"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367" dur="2000" fill="hold"/>
                                        <p:tgtEl>
                                          <p:spTgt spid="63549"/>
                                        </p:tgtEl>
                                        <p:attrNameLst>
                                          <p:attrName>ppt_x</p:attrName>
                                          <p:attrName>ppt_y</p:attrName>
                                        </p:attrNameLst>
                                      </p:cBhvr>
                                    </p:animMotion>
                                  </p:childTnLst>
                                </p:cTn>
                              </p:par>
                            </p:childTnLst>
                          </p:cTn>
                        </p:par>
                        <p:par>
                          <p:cTn id="368" fill="hold" nodeType="afterGroup">
                            <p:stCondLst>
                              <p:cond delay="24000"/>
                            </p:stCondLst>
                            <p:childTnLst>
                              <p:par>
                                <p:cTn id="369" presetID="1" presetClass="exit" presetSubtype="0" fill="hold" grpId="2" nodeType="afterEffect">
                                  <p:stCondLst>
                                    <p:cond delay="0"/>
                                  </p:stCondLst>
                                  <p:childTnLst>
                                    <p:set>
                                      <p:cBhvr>
                                        <p:cTn id="370" dur="1" fill="hold">
                                          <p:stCondLst>
                                            <p:cond delay="0"/>
                                          </p:stCondLst>
                                        </p:cTn>
                                        <p:tgtEl>
                                          <p:spTgt spid="63550"/>
                                        </p:tgtEl>
                                        <p:attrNameLst>
                                          <p:attrName>style.visibility</p:attrName>
                                        </p:attrNameLst>
                                      </p:cBhvr>
                                      <p:to>
                                        <p:strVal val="hidden"/>
                                      </p:to>
                                    </p:set>
                                  </p:childTnLst>
                                </p:cTn>
                              </p:par>
                              <p:par>
                                <p:cTn id="371" presetID="1" presetClass="exit" presetSubtype="0" fill="hold" grpId="2" nodeType="withEffect">
                                  <p:stCondLst>
                                    <p:cond delay="0"/>
                                  </p:stCondLst>
                                  <p:childTnLst>
                                    <p:set>
                                      <p:cBhvr>
                                        <p:cTn id="372" dur="1" fill="hold">
                                          <p:stCondLst>
                                            <p:cond delay="0"/>
                                          </p:stCondLst>
                                        </p:cTn>
                                        <p:tgtEl>
                                          <p:spTgt spid="63551"/>
                                        </p:tgtEl>
                                        <p:attrNameLst>
                                          <p:attrName>style.visibility</p:attrName>
                                        </p:attrNameLst>
                                      </p:cBhvr>
                                      <p:to>
                                        <p:strVal val="hidden"/>
                                      </p:to>
                                    </p:set>
                                  </p:childTnLst>
                                </p:cTn>
                              </p:par>
                              <p:par>
                                <p:cTn id="373" presetID="1" presetClass="exit" presetSubtype="0" fill="hold" grpId="2" nodeType="withEffect">
                                  <p:stCondLst>
                                    <p:cond delay="0"/>
                                  </p:stCondLst>
                                  <p:childTnLst>
                                    <p:set>
                                      <p:cBhvr>
                                        <p:cTn id="374" dur="1" fill="hold">
                                          <p:stCondLst>
                                            <p:cond delay="0"/>
                                          </p:stCondLst>
                                        </p:cTn>
                                        <p:tgtEl>
                                          <p:spTgt spid="63548"/>
                                        </p:tgtEl>
                                        <p:attrNameLst>
                                          <p:attrName>style.visibility</p:attrName>
                                        </p:attrNameLst>
                                      </p:cBhvr>
                                      <p:to>
                                        <p:strVal val="hidden"/>
                                      </p:to>
                                    </p:set>
                                  </p:childTnLst>
                                </p:cTn>
                              </p:par>
                              <p:par>
                                <p:cTn id="375" presetID="1" presetClass="exit" presetSubtype="0" fill="hold" grpId="2" nodeType="withEffect">
                                  <p:stCondLst>
                                    <p:cond delay="0"/>
                                  </p:stCondLst>
                                  <p:childTnLst>
                                    <p:set>
                                      <p:cBhvr>
                                        <p:cTn id="376" dur="1" fill="hold">
                                          <p:stCondLst>
                                            <p:cond delay="0"/>
                                          </p:stCondLst>
                                        </p:cTn>
                                        <p:tgtEl>
                                          <p:spTgt spid="63549"/>
                                        </p:tgtEl>
                                        <p:attrNameLst>
                                          <p:attrName>style.visibility</p:attrName>
                                        </p:attrNameLst>
                                      </p:cBhvr>
                                      <p:to>
                                        <p:strVal val="hidden"/>
                                      </p:to>
                                    </p:set>
                                  </p:childTnLst>
                                </p:cTn>
                              </p:par>
                              <p:par>
                                <p:cTn id="377" presetID="1" presetClass="entr" presetSubtype="0" fill="hold" grpId="0" nodeType="withEffect">
                                  <p:stCondLst>
                                    <p:cond delay="0"/>
                                  </p:stCondLst>
                                  <p:childTnLst>
                                    <p:set>
                                      <p:cBhvr>
                                        <p:cTn id="378" dur="1" fill="hold">
                                          <p:stCondLst>
                                            <p:cond delay="0"/>
                                          </p:stCondLst>
                                        </p:cTn>
                                        <p:tgtEl>
                                          <p:spTgt spid="63552"/>
                                        </p:tgtEl>
                                        <p:attrNameLst>
                                          <p:attrName>style.visibility</p:attrName>
                                        </p:attrNameLst>
                                      </p:cBhvr>
                                      <p:to>
                                        <p:strVal val="visible"/>
                                      </p:to>
                                    </p:set>
                                  </p:childTnLst>
                                </p:cTn>
                              </p:par>
                              <p:par>
                                <p:cTn id="379" presetID="1" presetClass="entr" presetSubtype="0" fill="hold" grpId="0" nodeType="withEffect">
                                  <p:stCondLst>
                                    <p:cond delay="0"/>
                                  </p:stCondLst>
                                  <p:childTnLst>
                                    <p:set>
                                      <p:cBhvr>
                                        <p:cTn id="380" dur="1" fill="hold">
                                          <p:stCondLst>
                                            <p:cond delay="0"/>
                                          </p:stCondLst>
                                        </p:cTn>
                                        <p:tgtEl>
                                          <p:spTgt spid="63553"/>
                                        </p:tgtEl>
                                        <p:attrNameLst>
                                          <p:attrName>style.visibility</p:attrName>
                                        </p:attrNameLst>
                                      </p:cBhvr>
                                      <p:to>
                                        <p:strVal val="visible"/>
                                      </p:to>
                                    </p:set>
                                  </p:childTnLst>
                                </p:cTn>
                              </p:par>
                              <p:par>
                                <p:cTn id="381" presetID="1" presetClass="entr" presetSubtype="0" fill="hold" grpId="0" nodeType="withEffect">
                                  <p:stCondLst>
                                    <p:cond delay="0"/>
                                  </p:stCondLst>
                                  <p:childTnLst>
                                    <p:set>
                                      <p:cBhvr>
                                        <p:cTn id="382" dur="1" fill="hold">
                                          <p:stCondLst>
                                            <p:cond delay="0"/>
                                          </p:stCondLst>
                                        </p:cTn>
                                        <p:tgtEl>
                                          <p:spTgt spid="63554"/>
                                        </p:tgtEl>
                                        <p:attrNameLst>
                                          <p:attrName>style.visibility</p:attrName>
                                        </p:attrNameLst>
                                      </p:cBhvr>
                                      <p:to>
                                        <p:strVal val="visible"/>
                                      </p:to>
                                    </p:set>
                                  </p:childTnLst>
                                </p:cTn>
                              </p:par>
                              <p:par>
                                <p:cTn id="383" presetID="1" presetClass="entr" presetSubtype="0" fill="hold" grpId="0" nodeType="withEffect">
                                  <p:stCondLst>
                                    <p:cond delay="0"/>
                                  </p:stCondLst>
                                  <p:childTnLst>
                                    <p:set>
                                      <p:cBhvr>
                                        <p:cTn id="384" dur="1" fill="hold">
                                          <p:stCondLst>
                                            <p:cond delay="0"/>
                                          </p:stCondLst>
                                        </p:cTn>
                                        <p:tgtEl>
                                          <p:spTgt spid="63555"/>
                                        </p:tgtEl>
                                        <p:attrNameLst>
                                          <p:attrName>style.visibility</p:attrName>
                                        </p:attrNameLst>
                                      </p:cBhvr>
                                      <p:to>
                                        <p:strVal val="visible"/>
                                      </p:to>
                                    </p:set>
                                  </p:childTnLst>
                                </p:cTn>
                              </p:par>
                              <p:par>
                                <p:cTn id="385" presetID="0" presetClass="path" presetSubtype="0" accel="50000" decel="50000" fill="hold" grpId="1" nodeType="withEffect">
                                  <p:stCondLst>
                                    <p:cond delay="0"/>
                                  </p:stCondLst>
                                  <p:childTnLst>
                                    <p:animMotion origin="layout" path="M 0 0 L 0 0.06661 " pathEditMode="relative" ptsTypes="AA">
                                      <p:cBhvr>
                                        <p:cTn id="386" dur="2000" fill="hold"/>
                                        <p:tgtEl>
                                          <p:spTgt spid="63552"/>
                                        </p:tgtEl>
                                        <p:attrNameLst>
                                          <p:attrName>ppt_x</p:attrName>
                                          <p:attrName>ppt_y</p:attrName>
                                        </p:attrNameLst>
                                      </p:cBhvr>
                                    </p:animMotion>
                                  </p:childTnLst>
                                </p:cTn>
                              </p:par>
                              <p:par>
                                <p:cTn id="387" presetID="0" presetClass="path" presetSubtype="0" accel="50000" decel="50000" fill="hold" grpId="1" nodeType="withEffect">
                                  <p:stCondLst>
                                    <p:cond delay="0"/>
                                  </p:stCondLst>
                                  <p:childTnLst>
                                    <p:animMotion origin="layout" path="M 0 0 L 0 0.06661 " pathEditMode="relative" ptsTypes="AA">
                                      <p:cBhvr>
                                        <p:cTn id="388" dur="2000" fill="hold"/>
                                        <p:tgtEl>
                                          <p:spTgt spid="63553"/>
                                        </p:tgtEl>
                                        <p:attrNameLst>
                                          <p:attrName>ppt_x</p:attrName>
                                          <p:attrName>ppt_y</p:attrName>
                                        </p:attrNameLst>
                                      </p:cBhvr>
                                    </p:animMotion>
                                  </p:childTnLst>
                                </p:cTn>
                              </p:par>
                              <p:par>
                                <p:cTn id="389" presetID="0" presetClass="path" presetSubtype="0" accel="50000" decel="50000" fill="hold" grpId="1" nodeType="withEffect">
                                  <p:stCondLst>
                                    <p:cond delay="0"/>
                                  </p:stCondLst>
                                  <p:childTnLst>
                                    <p:animMotion origin="layout" path="M 0 0 L 0 0.06661 " pathEditMode="relative" ptsTypes="AA">
                                      <p:cBhvr>
                                        <p:cTn id="390" dur="2000" fill="hold"/>
                                        <p:tgtEl>
                                          <p:spTgt spid="63554"/>
                                        </p:tgtEl>
                                        <p:attrNameLst>
                                          <p:attrName>ppt_x</p:attrName>
                                          <p:attrName>ppt_y</p:attrName>
                                        </p:attrNameLst>
                                      </p:cBhvr>
                                    </p:animMotion>
                                  </p:childTnLst>
                                </p:cTn>
                              </p:par>
                              <p:par>
                                <p:cTn id="391" presetID="0" presetClass="path" presetSubtype="0" accel="50000" decel="50000" fill="hold" grpId="1" nodeType="withEffect">
                                  <p:stCondLst>
                                    <p:cond delay="0"/>
                                  </p:stCondLst>
                                  <p:childTnLst>
                                    <p:animMotion origin="layout" path="M 0 0 L 0 0.06661 " pathEditMode="relative" ptsTypes="AA">
                                      <p:cBhvr>
                                        <p:cTn id="392" dur="2000" fill="hold"/>
                                        <p:tgtEl>
                                          <p:spTgt spid="63555"/>
                                        </p:tgtEl>
                                        <p:attrNameLst>
                                          <p:attrName>ppt_x</p:attrName>
                                          <p:attrName>ppt_y</p:attrName>
                                        </p:attrNameLst>
                                      </p:cBhvr>
                                    </p:animMotion>
                                  </p:childTnLst>
                                </p:cTn>
                              </p:par>
                            </p:childTnLst>
                          </p:cTn>
                        </p:par>
                        <p:par>
                          <p:cTn id="393" fill="hold" nodeType="afterGroup">
                            <p:stCondLst>
                              <p:cond delay="26000"/>
                            </p:stCondLst>
                            <p:childTnLst>
                              <p:par>
                                <p:cTn id="394" presetID="1" presetClass="exit" presetSubtype="0" fill="hold" grpId="2" nodeType="afterEffect">
                                  <p:stCondLst>
                                    <p:cond delay="0"/>
                                  </p:stCondLst>
                                  <p:childTnLst>
                                    <p:set>
                                      <p:cBhvr>
                                        <p:cTn id="395" dur="1" fill="hold">
                                          <p:stCondLst>
                                            <p:cond delay="0"/>
                                          </p:stCondLst>
                                        </p:cTn>
                                        <p:tgtEl>
                                          <p:spTgt spid="63552"/>
                                        </p:tgtEl>
                                        <p:attrNameLst>
                                          <p:attrName>style.visibility</p:attrName>
                                        </p:attrNameLst>
                                      </p:cBhvr>
                                      <p:to>
                                        <p:strVal val="hidden"/>
                                      </p:to>
                                    </p:set>
                                  </p:childTnLst>
                                </p:cTn>
                              </p:par>
                              <p:par>
                                <p:cTn id="396" presetID="1" presetClass="exit" presetSubtype="0" fill="hold" grpId="2" nodeType="withEffect">
                                  <p:stCondLst>
                                    <p:cond delay="0"/>
                                  </p:stCondLst>
                                  <p:childTnLst>
                                    <p:set>
                                      <p:cBhvr>
                                        <p:cTn id="397" dur="1" fill="hold">
                                          <p:stCondLst>
                                            <p:cond delay="0"/>
                                          </p:stCondLst>
                                        </p:cTn>
                                        <p:tgtEl>
                                          <p:spTgt spid="63553"/>
                                        </p:tgtEl>
                                        <p:attrNameLst>
                                          <p:attrName>style.visibility</p:attrName>
                                        </p:attrNameLst>
                                      </p:cBhvr>
                                      <p:to>
                                        <p:strVal val="hidden"/>
                                      </p:to>
                                    </p:set>
                                  </p:childTnLst>
                                </p:cTn>
                              </p:par>
                              <p:par>
                                <p:cTn id="398" presetID="1" presetClass="exit" presetSubtype="0" fill="hold" grpId="2" nodeType="withEffect">
                                  <p:stCondLst>
                                    <p:cond delay="0"/>
                                  </p:stCondLst>
                                  <p:childTnLst>
                                    <p:set>
                                      <p:cBhvr>
                                        <p:cTn id="399" dur="1" fill="hold">
                                          <p:stCondLst>
                                            <p:cond delay="0"/>
                                          </p:stCondLst>
                                        </p:cTn>
                                        <p:tgtEl>
                                          <p:spTgt spid="63554"/>
                                        </p:tgtEl>
                                        <p:attrNameLst>
                                          <p:attrName>style.visibility</p:attrName>
                                        </p:attrNameLst>
                                      </p:cBhvr>
                                      <p:to>
                                        <p:strVal val="hidden"/>
                                      </p:to>
                                    </p:set>
                                  </p:childTnLst>
                                </p:cTn>
                              </p:par>
                              <p:par>
                                <p:cTn id="400" presetID="1" presetClass="exit" presetSubtype="0" fill="hold" grpId="2" nodeType="withEffect">
                                  <p:stCondLst>
                                    <p:cond delay="0"/>
                                  </p:stCondLst>
                                  <p:childTnLst>
                                    <p:set>
                                      <p:cBhvr>
                                        <p:cTn id="401" dur="1" fill="hold">
                                          <p:stCondLst>
                                            <p:cond delay="0"/>
                                          </p:stCondLst>
                                        </p:cTn>
                                        <p:tgtEl>
                                          <p:spTgt spid="63555"/>
                                        </p:tgtEl>
                                        <p:attrNameLst>
                                          <p:attrName>style.visibility</p:attrName>
                                        </p:attrNameLst>
                                      </p:cBhvr>
                                      <p:to>
                                        <p:strVal val="hidden"/>
                                      </p:to>
                                    </p:set>
                                  </p:childTnLst>
                                </p:cTn>
                              </p:par>
                              <p:par>
                                <p:cTn id="402" presetID="1" presetClass="entr" presetSubtype="0" fill="hold" grpId="0" nodeType="withEffect">
                                  <p:stCondLst>
                                    <p:cond delay="0"/>
                                  </p:stCondLst>
                                  <p:childTnLst>
                                    <p:set>
                                      <p:cBhvr>
                                        <p:cTn id="403" dur="1" fill="hold">
                                          <p:stCondLst>
                                            <p:cond delay="0"/>
                                          </p:stCondLst>
                                        </p:cTn>
                                        <p:tgtEl>
                                          <p:spTgt spid="63556"/>
                                        </p:tgtEl>
                                        <p:attrNameLst>
                                          <p:attrName>style.visibility</p:attrName>
                                        </p:attrNameLst>
                                      </p:cBhvr>
                                      <p:to>
                                        <p:strVal val="visible"/>
                                      </p:to>
                                    </p:set>
                                  </p:childTnLst>
                                </p:cTn>
                              </p:par>
                              <p:par>
                                <p:cTn id="404" presetID="1" presetClass="entr" presetSubtype="0" fill="hold" grpId="0" nodeType="withEffect">
                                  <p:stCondLst>
                                    <p:cond delay="0"/>
                                  </p:stCondLst>
                                  <p:childTnLst>
                                    <p:set>
                                      <p:cBhvr>
                                        <p:cTn id="405" dur="1" fill="hold">
                                          <p:stCondLst>
                                            <p:cond delay="0"/>
                                          </p:stCondLst>
                                        </p:cTn>
                                        <p:tgtEl>
                                          <p:spTgt spid="63557"/>
                                        </p:tgtEl>
                                        <p:attrNameLst>
                                          <p:attrName>style.visibility</p:attrName>
                                        </p:attrNameLst>
                                      </p:cBhvr>
                                      <p:to>
                                        <p:strVal val="visible"/>
                                      </p:to>
                                    </p:set>
                                  </p:childTnLst>
                                </p:cTn>
                              </p:par>
                              <p:par>
                                <p:cTn id="406" presetID="1" presetClass="entr" presetSubtype="0" fill="hold" grpId="0" nodeType="withEffect">
                                  <p:stCondLst>
                                    <p:cond delay="0"/>
                                  </p:stCondLst>
                                  <p:childTnLst>
                                    <p:set>
                                      <p:cBhvr>
                                        <p:cTn id="407" dur="1" fill="hold">
                                          <p:stCondLst>
                                            <p:cond delay="0"/>
                                          </p:stCondLst>
                                        </p:cTn>
                                        <p:tgtEl>
                                          <p:spTgt spid="63558"/>
                                        </p:tgtEl>
                                        <p:attrNameLst>
                                          <p:attrName>style.visibility</p:attrName>
                                        </p:attrNameLst>
                                      </p:cBhvr>
                                      <p:to>
                                        <p:strVal val="visible"/>
                                      </p:to>
                                    </p:set>
                                  </p:childTnLst>
                                </p:cTn>
                              </p:par>
                              <p:par>
                                <p:cTn id="408" presetID="1" presetClass="entr" presetSubtype="0" fill="hold" grpId="0" nodeType="withEffect">
                                  <p:stCondLst>
                                    <p:cond delay="0"/>
                                  </p:stCondLst>
                                  <p:childTnLst>
                                    <p:set>
                                      <p:cBhvr>
                                        <p:cTn id="409" dur="1" fill="hold">
                                          <p:stCondLst>
                                            <p:cond delay="0"/>
                                          </p:stCondLst>
                                        </p:cTn>
                                        <p:tgtEl>
                                          <p:spTgt spid="63559"/>
                                        </p:tgtEl>
                                        <p:attrNameLst>
                                          <p:attrName>style.visibility</p:attrName>
                                        </p:attrNameLst>
                                      </p:cBhvr>
                                      <p:to>
                                        <p:strVal val="visible"/>
                                      </p:to>
                                    </p:set>
                                  </p:childTnLst>
                                </p:cTn>
                              </p:par>
                              <p:par>
                                <p:cTn id="410" presetID="0" presetClass="path" presetSubtype="0" accel="50000" decel="50000" fill="hold" grpId="1" nodeType="withEffect">
                                  <p:stCondLst>
                                    <p:cond delay="0"/>
                                  </p:stCondLst>
                                  <p:childTnLst>
                                    <p:animMotion origin="layout" path="M 0 0 L 0 0.0333 " pathEditMode="relative" ptsTypes="AA">
                                      <p:cBhvr>
                                        <p:cTn id="411" dur="2000" fill="hold"/>
                                        <p:tgtEl>
                                          <p:spTgt spid="63556"/>
                                        </p:tgtEl>
                                        <p:attrNameLst>
                                          <p:attrName>ppt_x</p:attrName>
                                          <p:attrName>ppt_y</p:attrName>
                                        </p:attrNameLst>
                                      </p:cBhvr>
                                    </p:animMotion>
                                  </p:childTnLst>
                                </p:cTn>
                              </p:par>
                              <p:par>
                                <p:cTn id="412" presetID="0" presetClass="path" presetSubtype="0" accel="50000" decel="50000" fill="hold" grpId="1" nodeType="withEffect">
                                  <p:stCondLst>
                                    <p:cond delay="0"/>
                                  </p:stCondLst>
                                  <p:childTnLst>
                                    <p:animMotion origin="layout" path="M 0 0 L 0 0.0333 " pathEditMode="relative" ptsTypes="AA">
                                      <p:cBhvr>
                                        <p:cTn id="413" dur="2000" fill="hold"/>
                                        <p:tgtEl>
                                          <p:spTgt spid="63557"/>
                                        </p:tgtEl>
                                        <p:attrNameLst>
                                          <p:attrName>ppt_x</p:attrName>
                                          <p:attrName>ppt_y</p:attrName>
                                        </p:attrNameLst>
                                      </p:cBhvr>
                                    </p:animMotion>
                                  </p:childTnLst>
                                </p:cTn>
                              </p:par>
                              <p:par>
                                <p:cTn id="414" presetID="0" presetClass="path" presetSubtype="0" accel="50000" decel="50000" fill="hold" grpId="1" nodeType="withEffect">
                                  <p:stCondLst>
                                    <p:cond delay="0"/>
                                  </p:stCondLst>
                                  <p:childTnLst>
                                    <p:animMotion origin="layout" path="M 0 0 L 0 0.0333 " pathEditMode="relative" ptsTypes="AA">
                                      <p:cBhvr>
                                        <p:cTn id="415" dur="2000" fill="hold"/>
                                        <p:tgtEl>
                                          <p:spTgt spid="63558"/>
                                        </p:tgtEl>
                                        <p:attrNameLst>
                                          <p:attrName>ppt_x</p:attrName>
                                          <p:attrName>ppt_y</p:attrName>
                                        </p:attrNameLst>
                                      </p:cBhvr>
                                    </p:animMotion>
                                  </p:childTnLst>
                                </p:cTn>
                              </p:par>
                              <p:par>
                                <p:cTn id="416" presetID="0" presetClass="path" presetSubtype="0" accel="50000" decel="50000" fill="hold" grpId="1" nodeType="withEffect">
                                  <p:stCondLst>
                                    <p:cond delay="0"/>
                                  </p:stCondLst>
                                  <p:childTnLst>
                                    <p:animMotion origin="layout" path="M 0 0 L 0 0.0333 " pathEditMode="relative" ptsTypes="AA">
                                      <p:cBhvr>
                                        <p:cTn id="417" dur="2000" fill="hold"/>
                                        <p:tgtEl>
                                          <p:spTgt spid="63559"/>
                                        </p:tgtEl>
                                        <p:attrNameLst>
                                          <p:attrName>ppt_x</p:attrName>
                                          <p:attrName>ppt_y</p:attrName>
                                        </p:attrNameLst>
                                      </p:cBhvr>
                                    </p:animMotion>
                                  </p:childTnLst>
                                </p:cTn>
                              </p:par>
                            </p:childTnLst>
                          </p:cTn>
                        </p:par>
                        <p:par>
                          <p:cTn id="418" fill="hold" nodeType="afterGroup">
                            <p:stCondLst>
                              <p:cond delay="28000"/>
                            </p:stCondLst>
                            <p:childTnLst>
                              <p:par>
                                <p:cTn id="419" presetID="1" presetClass="exit" presetSubtype="0" fill="hold" grpId="2" nodeType="afterEffect">
                                  <p:stCondLst>
                                    <p:cond delay="0"/>
                                  </p:stCondLst>
                                  <p:childTnLst>
                                    <p:set>
                                      <p:cBhvr>
                                        <p:cTn id="420" dur="1" fill="hold">
                                          <p:stCondLst>
                                            <p:cond delay="0"/>
                                          </p:stCondLst>
                                        </p:cTn>
                                        <p:tgtEl>
                                          <p:spTgt spid="63556"/>
                                        </p:tgtEl>
                                        <p:attrNameLst>
                                          <p:attrName>style.visibility</p:attrName>
                                        </p:attrNameLst>
                                      </p:cBhvr>
                                      <p:to>
                                        <p:strVal val="hidden"/>
                                      </p:to>
                                    </p:set>
                                  </p:childTnLst>
                                </p:cTn>
                              </p:par>
                              <p:par>
                                <p:cTn id="421" presetID="1" presetClass="exit" presetSubtype="0" fill="hold" grpId="2" nodeType="withEffect">
                                  <p:stCondLst>
                                    <p:cond delay="0"/>
                                  </p:stCondLst>
                                  <p:childTnLst>
                                    <p:set>
                                      <p:cBhvr>
                                        <p:cTn id="422" dur="1" fill="hold">
                                          <p:stCondLst>
                                            <p:cond delay="0"/>
                                          </p:stCondLst>
                                        </p:cTn>
                                        <p:tgtEl>
                                          <p:spTgt spid="63557"/>
                                        </p:tgtEl>
                                        <p:attrNameLst>
                                          <p:attrName>style.visibility</p:attrName>
                                        </p:attrNameLst>
                                      </p:cBhvr>
                                      <p:to>
                                        <p:strVal val="hidden"/>
                                      </p:to>
                                    </p:set>
                                  </p:childTnLst>
                                </p:cTn>
                              </p:par>
                              <p:par>
                                <p:cTn id="423" presetID="1" presetClass="exit" presetSubtype="0" fill="hold" grpId="2" nodeType="withEffect">
                                  <p:stCondLst>
                                    <p:cond delay="0"/>
                                  </p:stCondLst>
                                  <p:childTnLst>
                                    <p:set>
                                      <p:cBhvr>
                                        <p:cTn id="424" dur="1" fill="hold">
                                          <p:stCondLst>
                                            <p:cond delay="0"/>
                                          </p:stCondLst>
                                        </p:cTn>
                                        <p:tgtEl>
                                          <p:spTgt spid="63558"/>
                                        </p:tgtEl>
                                        <p:attrNameLst>
                                          <p:attrName>style.visibility</p:attrName>
                                        </p:attrNameLst>
                                      </p:cBhvr>
                                      <p:to>
                                        <p:strVal val="hidden"/>
                                      </p:to>
                                    </p:set>
                                  </p:childTnLst>
                                </p:cTn>
                              </p:par>
                              <p:par>
                                <p:cTn id="425" presetID="1" presetClass="exit" presetSubtype="0" fill="hold" grpId="2" nodeType="withEffect">
                                  <p:stCondLst>
                                    <p:cond delay="0"/>
                                  </p:stCondLst>
                                  <p:childTnLst>
                                    <p:set>
                                      <p:cBhvr>
                                        <p:cTn id="426" dur="1" fill="hold">
                                          <p:stCondLst>
                                            <p:cond delay="0"/>
                                          </p:stCondLst>
                                        </p:cTn>
                                        <p:tgtEl>
                                          <p:spTgt spid="63559"/>
                                        </p:tgtEl>
                                        <p:attrNameLst>
                                          <p:attrName>style.visibility</p:attrName>
                                        </p:attrNameLst>
                                      </p:cBhvr>
                                      <p:to>
                                        <p:strVal val="hidden"/>
                                      </p:to>
                                    </p:set>
                                  </p:childTnLst>
                                </p:cTn>
                              </p:par>
                              <p:par>
                                <p:cTn id="427" presetID="1" presetClass="entr" presetSubtype="0" fill="hold" grpId="0" nodeType="withEffect">
                                  <p:stCondLst>
                                    <p:cond delay="0"/>
                                  </p:stCondLst>
                                  <p:childTnLst>
                                    <p:set>
                                      <p:cBhvr>
                                        <p:cTn id="428" dur="1" fill="hold">
                                          <p:stCondLst>
                                            <p:cond delay="0"/>
                                          </p:stCondLst>
                                        </p:cTn>
                                        <p:tgtEl>
                                          <p:spTgt spid="63560"/>
                                        </p:tgtEl>
                                        <p:attrNameLst>
                                          <p:attrName>style.visibility</p:attrName>
                                        </p:attrNameLst>
                                      </p:cBhvr>
                                      <p:to>
                                        <p:strVal val="visible"/>
                                      </p:to>
                                    </p:set>
                                  </p:childTnLst>
                                </p:cTn>
                              </p:par>
                              <p:par>
                                <p:cTn id="429" presetID="1" presetClass="entr" presetSubtype="0" fill="hold" grpId="0" nodeType="withEffect">
                                  <p:stCondLst>
                                    <p:cond delay="0"/>
                                  </p:stCondLst>
                                  <p:childTnLst>
                                    <p:set>
                                      <p:cBhvr>
                                        <p:cTn id="430" dur="1" fill="hold">
                                          <p:stCondLst>
                                            <p:cond delay="0"/>
                                          </p:stCondLst>
                                        </p:cTn>
                                        <p:tgtEl>
                                          <p:spTgt spid="63561"/>
                                        </p:tgtEl>
                                        <p:attrNameLst>
                                          <p:attrName>style.visibility</p:attrName>
                                        </p:attrNameLst>
                                      </p:cBhvr>
                                      <p:to>
                                        <p:strVal val="visible"/>
                                      </p:to>
                                    </p:set>
                                  </p:childTnLst>
                                </p:cTn>
                              </p:par>
                              <p:par>
                                <p:cTn id="431" presetID="1" presetClass="entr" presetSubtype="0" fill="hold" grpId="0" nodeType="withEffect">
                                  <p:stCondLst>
                                    <p:cond delay="0"/>
                                  </p:stCondLst>
                                  <p:childTnLst>
                                    <p:set>
                                      <p:cBhvr>
                                        <p:cTn id="432" dur="1" fill="hold">
                                          <p:stCondLst>
                                            <p:cond delay="0"/>
                                          </p:stCondLst>
                                        </p:cTn>
                                        <p:tgtEl>
                                          <p:spTgt spid="63562"/>
                                        </p:tgtEl>
                                        <p:attrNameLst>
                                          <p:attrName>style.visibility</p:attrName>
                                        </p:attrNameLst>
                                      </p:cBhvr>
                                      <p:to>
                                        <p:strVal val="visible"/>
                                      </p:to>
                                    </p:set>
                                  </p:childTnLst>
                                </p:cTn>
                              </p:par>
                              <p:par>
                                <p:cTn id="433" presetID="1" presetClass="entr" presetSubtype="0" fill="hold" grpId="0" nodeType="withEffect">
                                  <p:stCondLst>
                                    <p:cond delay="0"/>
                                  </p:stCondLst>
                                  <p:childTnLst>
                                    <p:set>
                                      <p:cBhvr>
                                        <p:cTn id="434" dur="1" fill="hold">
                                          <p:stCondLst>
                                            <p:cond delay="0"/>
                                          </p:stCondLst>
                                        </p:cTn>
                                        <p:tgtEl>
                                          <p:spTgt spid="63563"/>
                                        </p:tgtEl>
                                        <p:attrNameLst>
                                          <p:attrName>style.visibility</p:attrName>
                                        </p:attrNameLst>
                                      </p:cBhvr>
                                      <p:to>
                                        <p:strVal val="visible"/>
                                      </p:to>
                                    </p:set>
                                  </p:childTnLst>
                                </p:cTn>
                              </p:par>
                              <p:par>
                                <p:cTn id="435" presetID="0" presetClass="path" presetSubtype="0" accel="50000" decel="50000" fill="hold" grpId="1" nodeType="withEffect">
                                  <p:stCondLst>
                                    <p:cond delay="0"/>
                                  </p:stCondLst>
                                  <p:childTnLst>
                                    <p:animMotion origin="layout" path="M 0 0 L 0.075 0.0111 " pathEditMode="relative" ptsTypes="AA">
                                      <p:cBhvr>
                                        <p:cTn id="436" dur="2000" fill="hold"/>
                                        <p:tgtEl>
                                          <p:spTgt spid="63560"/>
                                        </p:tgtEl>
                                        <p:attrNameLst>
                                          <p:attrName>ppt_x</p:attrName>
                                          <p:attrName>ppt_y</p:attrName>
                                        </p:attrNameLst>
                                      </p:cBhvr>
                                    </p:animMotion>
                                  </p:childTnLst>
                                </p:cTn>
                              </p:par>
                              <p:par>
                                <p:cTn id="437" presetID="0" presetClass="path" presetSubtype="0" accel="50000" decel="50000" fill="hold" grpId="1" nodeType="withEffect">
                                  <p:stCondLst>
                                    <p:cond delay="0"/>
                                  </p:stCondLst>
                                  <p:childTnLst>
                                    <p:animMotion origin="layout" path="M 0 0 L 0.075 0.0111 " pathEditMode="relative" ptsTypes="AA">
                                      <p:cBhvr>
                                        <p:cTn id="438" dur="2000" fill="hold"/>
                                        <p:tgtEl>
                                          <p:spTgt spid="63561"/>
                                        </p:tgtEl>
                                        <p:attrNameLst>
                                          <p:attrName>ppt_x</p:attrName>
                                          <p:attrName>ppt_y</p:attrName>
                                        </p:attrNameLst>
                                      </p:cBhvr>
                                    </p:animMotion>
                                  </p:childTnLst>
                                </p:cTn>
                              </p:par>
                              <p:par>
                                <p:cTn id="439" presetID="0" presetClass="path" presetSubtype="0" accel="50000" decel="50000" fill="hold" grpId="1" nodeType="withEffect">
                                  <p:stCondLst>
                                    <p:cond delay="0"/>
                                  </p:stCondLst>
                                  <p:childTnLst>
                                    <p:animMotion origin="layout" path="M 0 0 L 0.075 0.0111 " pathEditMode="relative" ptsTypes="AA">
                                      <p:cBhvr>
                                        <p:cTn id="440" dur="2000" fill="hold"/>
                                        <p:tgtEl>
                                          <p:spTgt spid="63562"/>
                                        </p:tgtEl>
                                        <p:attrNameLst>
                                          <p:attrName>ppt_x</p:attrName>
                                          <p:attrName>ppt_y</p:attrName>
                                        </p:attrNameLst>
                                      </p:cBhvr>
                                    </p:animMotion>
                                  </p:childTnLst>
                                </p:cTn>
                              </p:par>
                              <p:par>
                                <p:cTn id="441" presetID="0" presetClass="path" presetSubtype="0" accel="50000" decel="50000" fill="hold" grpId="1" nodeType="withEffect">
                                  <p:stCondLst>
                                    <p:cond delay="0"/>
                                  </p:stCondLst>
                                  <p:childTnLst>
                                    <p:animMotion origin="layout" path="M 0 0 L 0.075 0.0111 " pathEditMode="relative" ptsTypes="AA">
                                      <p:cBhvr>
                                        <p:cTn id="442" dur="2000" fill="hold"/>
                                        <p:tgtEl>
                                          <p:spTgt spid="63563"/>
                                        </p:tgtEl>
                                        <p:attrNameLst>
                                          <p:attrName>ppt_x</p:attrName>
                                          <p:attrName>ppt_y</p:attrName>
                                        </p:attrNameLst>
                                      </p:cBhvr>
                                    </p:animMotion>
                                  </p:childTnLst>
                                </p:cTn>
                              </p:par>
                              <p:par>
                                <p:cTn id="443" presetID="1" presetClass="entr" presetSubtype="0" fill="hold" grpId="0" nodeType="withEffect">
                                  <p:stCondLst>
                                    <p:cond delay="0"/>
                                  </p:stCondLst>
                                  <p:childTnLst>
                                    <p:set>
                                      <p:cBhvr>
                                        <p:cTn id="444" dur="1" fill="hold">
                                          <p:stCondLst>
                                            <p:cond delay="0"/>
                                          </p:stCondLst>
                                        </p:cTn>
                                        <p:tgtEl>
                                          <p:spTgt spid="63564"/>
                                        </p:tgtEl>
                                        <p:attrNameLst>
                                          <p:attrName>style.visibility</p:attrName>
                                        </p:attrNameLst>
                                      </p:cBhvr>
                                      <p:to>
                                        <p:strVal val="visible"/>
                                      </p:to>
                                    </p:set>
                                  </p:childTnLst>
                                </p:cTn>
                              </p:par>
                              <p:par>
                                <p:cTn id="445" presetID="1" presetClass="entr" presetSubtype="0" fill="hold" grpId="0" nodeType="withEffect">
                                  <p:stCondLst>
                                    <p:cond delay="0"/>
                                  </p:stCondLst>
                                  <p:childTnLst>
                                    <p:set>
                                      <p:cBhvr>
                                        <p:cTn id="446" dur="1" fill="hold">
                                          <p:stCondLst>
                                            <p:cond delay="0"/>
                                          </p:stCondLst>
                                        </p:cTn>
                                        <p:tgtEl>
                                          <p:spTgt spid="63565"/>
                                        </p:tgtEl>
                                        <p:attrNameLst>
                                          <p:attrName>style.visibility</p:attrName>
                                        </p:attrNameLst>
                                      </p:cBhvr>
                                      <p:to>
                                        <p:strVal val="visible"/>
                                      </p:to>
                                    </p:set>
                                  </p:childTnLst>
                                </p:cTn>
                              </p:par>
                              <p:par>
                                <p:cTn id="447" presetID="0" presetClass="path" presetSubtype="0" accel="50000" decel="50000" fill="hold" grpId="1" nodeType="withEffect">
                                  <p:stCondLst>
                                    <p:cond delay="0"/>
                                  </p:stCondLst>
                                  <p:childTnLst>
                                    <p:animMotion origin="layout" path="M 0 0 L 0.14167 0.14431 " pathEditMode="relative" ptsTypes="AA">
                                      <p:cBhvr>
                                        <p:cTn id="448" dur="2000" fill="hold"/>
                                        <p:tgtEl>
                                          <p:spTgt spid="63564"/>
                                        </p:tgtEl>
                                        <p:attrNameLst>
                                          <p:attrName>ppt_x</p:attrName>
                                          <p:attrName>ppt_y</p:attrName>
                                        </p:attrNameLst>
                                      </p:cBhvr>
                                    </p:animMotion>
                                  </p:childTnLst>
                                </p:cTn>
                              </p:par>
                              <p:par>
                                <p:cTn id="449" presetID="0" presetClass="path" presetSubtype="0" accel="50000" decel="50000" fill="hold" grpId="1" nodeType="withEffect">
                                  <p:stCondLst>
                                    <p:cond delay="0"/>
                                  </p:stCondLst>
                                  <p:childTnLst>
                                    <p:animMotion origin="layout" path="M 0 0 L 0.14167 0.14431 " pathEditMode="relative" ptsTypes="AA">
                                      <p:cBhvr>
                                        <p:cTn id="450" dur="2000" fill="hold"/>
                                        <p:tgtEl>
                                          <p:spTgt spid="63565"/>
                                        </p:tgtEl>
                                        <p:attrNameLst>
                                          <p:attrName>ppt_x</p:attrName>
                                          <p:attrName>ppt_y</p:attrName>
                                        </p:attrNameLst>
                                      </p:cBhvr>
                                    </p:animMotion>
                                  </p:childTnLst>
                                </p:cTn>
                              </p:par>
                              <p:par>
                                <p:cTn id="451" presetID="1" presetClass="entr" presetSubtype="0" fill="hold" grpId="0" nodeType="withEffect">
                                  <p:stCondLst>
                                    <p:cond delay="0"/>
                                  </p:stCondLst>
                                  <p:childTnLst>
                                    <p:set>
                                      <p:cBhvr>
                                        <p:cTn id="452" dur="1" fill="hold">
                                          <p:stCondLst>
                                            <p:cond delay="0"/>
                                          </p:stCondLst>
                                        </p:cTn>
                                        <p:tgtEl>
                                          <p:spTgt spid="63566"/>
                                        </p:tgtEl>
                                        <p:attrNameLst>
                                          <p:attrName>style.visibility</p:attrName>
                                        </p:attrNameLst>
                                      </p:cBhvr>
                                      <p:to>
                                        <p:strVal val="visible"/>
                                      </p:to>
                                    </p:set>
                                  </p:childTnLst>
                                </p:cTn>
                              </p:par>
                              <p:par>
                                <p:cTn id="453" presetID="1" presetClass="entr" presetSubtype="0" fill="hold" grpId="0" nodeType="withEffect">
                                  <p:stCondLst>
                                    <p:cond delay="0"/>
                                  </p:stCondLst>
                                  <p:childTnLst>
                                    <p:set>
                                      <p:cBhvr>
                                        <p:cTn id="454" dur="1" fill="hold">
                                          <p:stCondLst>
                                            <p:cond delay="0"/>
                                          </p:stCondLst>
                                        </p:cTn>
                                        <p:tgtEl>
                                          <p:spTgt spid="63567"/>
                                        </p:tgtEl>
                                        <p:attrNameLst>
                                          <p:attrName>style.visibility</p:attrName>
                                        </p:attrNameLst>
                                      </p:cBhvr>
                                      <p:to>
                                        <p:strVal val="visible"/>
                                      </p:to>
                                    </p:set>
                                  </p:childTnLst>
                                </p:cTn>
                              </p:par>
                              <p:par>
                                <p:cTn id="455" presetID="0" presetClass="path" presetSubtype="0" accel="50000" decel="50000" fill="hold" grpId="1" nodeType="withEffect">
                                  <p:stCondLst>
                                    <p:cond delay="0"/>
                                  </p:stCondLst>
                                  <p:childTnLst>
                                    <p:animMotion origin="layout" path="M 0 0 L -0.13334 0.15541 " pathEditMode="relative" ptsTypes="AA">
                                      <p:cBhvr>
                                        <p:cTn id="456" dur="2000" fill="hold"/>
                                        <p:tgtEl>
                                          <p:spTgt spid="63566"/>
                                        </p:tgtEl>
                                        <p:attrNameLst>
                                          <p:attrName>ppt_x</p:attrName>
                                          <p:attrName>ppt_y</p:attrName>
                                        </p:attrNameLst>
                                      </p:cBhvr>
                                    </p:animMotion>
                                  </p:childTnLst>
                                </p:cTn>
                              </p:par>
                              <p:par>
                                <p:cTn id="457" presetID="0" presetClass="path" presetSubtype="0" accel="50000" decel="50000" fill="hold" grpId="1" nodeType="withEffect">
                                  <p:stCondLst>
                                    <p:cond delay="0"/>
                                  </p:stCondLst>
                                  <p:childTnLst>
                                    <p:animMotion origin="layout" path="M 0 0 L -0.13334 0.15541 " pathEditMode="relative" ptsTypes="AA">
                                      <p:cBhvr>
                                        <p:cTn id="458" dur="2000" fill="hold"/>
                                        <p:tgtEl>
                                          <p:spTgt spid="63567"/>
                                        </p:tgtEl>
                                        <p:attrNameLst>
                                          <p:attrName>ppt_x</p:attrName>
                                          <p:attrName>ppt_y</p:attrName>
                                        </p:attrNameLst>
                                      </p:cBhvr>
                                    </p:animMotion>
                                  </p:childTnLst>
                                </p:cTn>
                              </p:par>
                            </p:childTnLst>
                          </p:cTn>
                        </p:par>
                        <p:par>
                          <p:cTn id="459" fill="hold" nodeType="afterGroup">
                            <p:stCondLst>
                              <p:cond delay="30000"/>
                            </p:stCondLst>
                            <p:childTnLst>
                              <p:par>
                                <p:cTn id="460" presetID="1" presetClass="exit" presetSubtype="0" fill="hold" grpId="2" nodeType="afterEffect">
                                  <p:stCondLst>
                                    <p:cond delay="0"/>
                                  </p:stCondLst>
                                  <p:childTnLst>
                                    <p:set>
                                      <p:cBhvr>
                                        <p:cTn id="461" dur="1" fill="hold">
                                          <p:stCondLst>
                                            <p:cond delay="0"/>
                                          </p:stCondLst>
                                        </p:cTn>
                                        <p:tgtEl>
                                          <p:spTgt spid="63560"/>
                                        </p:tgtEl>
                                        <p:attrNameLst>
                                          <p:attrName>style.visibility</p:attrName>
                                        </p:attrNameLst>
                                      </p:cBhvr>
                                      <p:to>
                                        <p:strVal val="hidden"/>
                                      </p:to>
                                    </p:set>
                                  </p:childTnLst>
                                </p:cTn>
                              </p:par>
                              <p:par>
                                <p:cTn id="462" presetID="1" presetClass="exit" presetSubtype="0" fill="hold" grpId="2" nodeType="withEffect">
                                  <p:stCondLst>
                                    <p:cond delay="0"/>
                                  </p:stCondLst>
                                  <p:childTnLst>
                                    <p:set>
                                      <p:cBhvr>
                                        <p:cTn id="463" dur="1" fill="hold">
                                          <p:stCondLst>
                                            <p:cond delay="0"/>
                                          </p:stCondLst>
                                        </p:cTn>
                                        <p:tgtEl>
                                          <p:spTgt spid="63561"/>
                                        </p:tgtEl>
                                        <p:attrNameLst>
                                          <p:attrName>style.visibility</p:attrName>
                                        </p:attrNameLst>
                                      </p:cBhvr>
                                      <p:to>
                                        <p:strVal val="hidden"/>
                                      </p:to>
                                    </p:set>
                                  </p:childTnLst>
                                </p:cTn>
                              </p:par>
                              <p:par>
                                <p:cTn id="464" presetID="1" presetClass="exit" presetSubtype="0" fill="hold" grpId="2" nodeType="withEffect">
                                  <p:stCondLst>
                                    <p:cond delay="0"/>
                                  </p:stCondLst>
                                  <p:childTnLst>
                                    <p:set>
                                      <p:cBhvr>
                                        <p:cTn id="465" dur="1" fill="hold">
                                          <p:stCondLst>
                                            <p:cond delay="0"/>
                                          </p:stCondLst>
                                        </p:cTn>
                                        <p:tgtEl>
                                          <p:spTgt spid="63562"/>
                                        </p:tgtEl>
                                        <p:attrNameLst>
                                          <p:attrName>style.visibility</p:attrName>
                                        </p:attrNameLst>
                                      </p:cBhvr>
                                      <p:to>
                                        <p:strVal val="hidden"/>
                                      </p:to>
                                    </p:set>
                                  </p:childTnLst>
                                </p:cTn>
                              </p:par>
                              <p:par>
                                <p:cTn id="466" presetID="1" presetClass="exit" presetSubtype="0" fill="hold" grpId="2" nodeType="withEffect">
                                  <p:stCondLst>
                                    <p:cond delay="0"/>
                                  </p:stCondLst>
                                  <p:childTnLst>
                                    <p:set>
                                      <p:cBhvr>
                                        <p:cTn id="467" dur="1" fill="hold">
                                          <p:stCondLst>
                                            <p:cond delay="0"/>
                                          </p:stCondLst>
                                        </p:cTn>
                                        <p:tgtEl>
                                          <p:spTgt spid="63563"/>
                                        </p:tgtEl>
                                        <p:attrNameLst>
                                          <p:attrName>style.visibility</p:attrName>
                                        </p:attrNameLst>
                                      </p:cBhvr>
                                      <p:to>
                                        <p:strVal val="hidden"/>
                                      </p:to>
                                    </p:set>
                                  </p:childTnLst>
                                </p:cTn>
                              </p:par>
                              <p:par>
                                <p:cTn id="468" presetID="1" presetClass="exit" presetSubtype="0" fill="hold" grpId="2" nodeType="withEffect">
                                  <p:stCondLst>
                                    <p:cond delay="0"/>
                                  </p:stCondLst>
                                  <p:childTnLst>
                                    <p:set>
                                      <p:cBhvr>
                                        <p:cTn id="469" dur="1" fill="hold">
                                          <p:stCondLst>
                                            <p:cond delay="0"/>
                                          </p:stCondLst>
                                        </p:cTn>
                                        <p:tgtEl>
                                          <p:spTgt spid="63564"/>
                                        </p:tgtEl>
                                        <p:attrNameLst>
                                          <p:attrName>style.visibility</p:attrName>
                                        </p:attrNameLst>
                                      </p:cBhvr>
                                      <p:to>
                                        <p:strVal val="hidden"/>
                                      </p:to>
                                    </p:set>
                                  </p:childTnLst>
                                </p:cTn>
                              </p:par>
                              <p:par>
                                <p:cTn id="470" presetID="1" presetClass="exit" presetSubtype="0" fill="hold" grpId="2" nodeType="withEffect">
                                  <p:stCondLst>
                                    <p:cond delay="0"/>
                                  </p:stCondLst>
                                  <p:childTnLst>
                                    <p:set>
                                      <p:cBhvr>
                                        <p:cTn id="471" dur="1" fill="hold">
                                          <p:stCondLst>
                                            <p:cond delay="0"/>
                                          </p:stCondLst>
                                        </p:cTn>
                                        <p:tgtEl>
                                          <p:spTgt spid="63565"/>
                                        </p:tgtEl>
                                        <p:attrNameLst>
                                          <p:attrName>style.visibility</p:attrName>
                                        </p:attrNameLst>
                                      </p:cBhvr>
                                      <p:to>
                                        <p:strVal val="hidden"/>
                                      </p:to>
                                    </p:set>
                                  </p:childTnLst>
                                </p:cTn>
                              </p:par>
                              <p:par>
                                <p:cTn id="472" presetID="1" presetClass="exit" presetSubtype="0" fill="hold" grpId="2" nodeType="withEffect">
                                  <p:stCondLst>
                                    <p:cond delay="0"/>
                                  </p:stCondLst>
                                  <p:childTnLst>
                                    <p:set>
                                      <p:cBhvr>
                                        <p:cTn id="473" dur="1" fill="hold">
                                          <p:stCondLst>
                                            <p:cond delay="0"/>
                                          </p:stCondLst>
                                        </p:cTn>
                                        <p:tgtEl>
                                          <p:spTgt spid="63566"/>
                                        </p:tgtEl>
                                        <p:attrNameLst>
                                          <p:attrName>style.visibility</p:attrName>
                                        </p:attrNameLst>
                                      </p:cBhvr>
                                      <p:to>
                                        <p:strVal val="hidden"/>
                                      </p:to>
                                    </p:set>
                                  </p:childTnLst>
                                </p:cTn>
                              </p:par>
                              <p:par>
                                <p:cTn id="474" presetID="1" presetClass="exit" presetSubtype="0" fill="hold" grpId="2" nodeType="withEffect">
                                  <p:stCondLst>
                                    <p:cond delay="0"/>
                                  </p:stCondLst>
                                  <p:childTnLst>
                                    <p:set>
                                      <p:cBhvr>
                                        <p:cTn id="475" dur="1" fill="hold">
                                          <p:stCondLst>
                                            <p:cond delay="0"/>
                                          </p:stCondLst>
                                        </p:cTn>
                                        <p:tgtEl>
                                          <p:spTgt spid="63567"/>
                                        </p:tgtEl>
                                        <p:attrNameLst>
                                          <p:attrName>style.visibility</p:attrName>
                                        </p:attrNameLst>
                                      </p:cBhvr>
                                      <p:to>
                                        <p:strVal val="hidden"/>
                                      </p:to>
                                    </p:set>
                                  </p:childTnLst>
                                </p:cTn>
                              </p:par>
                              <p:par>
                                <p:cTn id="476" presetID="1" presetClass="entr" presetSubtype="0" fill="hold" grpId="0" nodeType="withEffect">
                                  <p:stCondLst>
                                    <p:cond delay="0"/>
                                  </p:stCondLst>
                                  <p:childTnLst>
                                    <p:set>
                                      <p:cBhvr>
                                        <p:cTn id="477" dur="1" fill="hold">
                                          <p:stCondLst>
                                            <p:cond delay="0"/>
                                          </p:stCondLst>
                                        </p:cTn>
                                        <p:tgtEl>
                                          <p:spTgt spid="63570"/>
                                        </p:tgtEl>
                                        <p:attrNameLst>
                                          <p:attrName>style.visibility</p:attrName>
                                        </p:attrNameLst>
                                      </p:cBhvr>
                                      <p:to>
                                        <p:strVal val="visible"/>
                                      </p:to>
                                    </p:set>
                                  </p:childTnLst>
                                </p:cTn>
                              </p:par>
                              <p:par>
                                <p:cTn id="478"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479" dur="2000" fill="hold"/>
                                        <p:tgtEl>
                                          <p:spTgt spid="63570"/>
                                        </p:tgtEl>
                                        <p:attrNameLst>
                                          <p:attrName>ppt_x</p:attrName>
                                          <p:attrName>ppt_y</p:attrName>
                                        </p:attrNameLst>
                                      </p:cBhvr>
                                    </p:animMotion>
                                  </p:childTnLst>
                                </p:cTn>
                              </p:par>
                              <p:par>
                                <p:cTn id="480" presetID="1" presetClass="entr" presetSubtype="0" fill="hold" grpId="0" nodeType="withEffect">
                                  <p:stCondLst>
                                    <p:cond delay="0"/>
                                  </p:stCondLst>
                                  <p:childTnLst>
                                    <p:set>
                                      <p:cBhvr>
                                        <p:cTn id="481" dur="1" fill="hold">
                                          <p:stCondLst>
                                            <p:cond delay="0"/>
                                          </p:stCondLst>
                                        </p:cTn>
                                        <p:tgtEl>
                                          <p:spTgt spid="63571"/>
                                        </p:tgtEl>
                                        <p:attrNameLst>
                                          <p:attrName>style.visibility</p:attrName>
                                        </p:attrNameLst>
                                      </p:cBhvr>
                                      <p:to>
                                        <p:strVal val="visible"/>
                                      </p:to>
                                    </p:set>
                                  </p:childTnLst>
                                </p:cTn>
                              </p:par>
                              <p:par>
                                <p:cTn id="482"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483" dur="2000" fill="hold"/>
                                        <p:tgtEl>
                                          <p:spTgt spid="63571"/>
                                        </p:tgtEl>
                                        <p:attrNameLst>
                                          <p:attrName>ppt_x</p:attrName>
                                          <p:attrName>ppt_y</p:attrName>
                                        </p:attrNameLst>
                                      </p:cBhvr>
                                    </p:animMotion>
                                  </p:childTnLst>
                                </p:cTn>
                              </p:par>
                              <p:par>
                                <p:cTn id="484" presetID="1" presetClass="entr" presetSubtype="0" fill="hold" grpId="0" nodeType="withEffect">
                                  <p:stCondLst>
                                    <p:cond delay="0"/>
                                  </p:stCondLst>
                                  <p:childTnLst>
                                    <p:set>
                                      <p:cBhvr>
                                        <p:cTn id="485" dur="1" fill="hold">
                                          <p:stCondLst>
                                            <p:cond delay="0"/>
                                          </p:stCondLst>
                                        </p:cTn>
                                        <p:tgtEl>
                                          <p:spTgt spid="63568"/>
                                        </p:tgtEl>
                                        <p:attrNameLst>
                                          <p:attrName>style.visibility</p:attrName>
                                        </p:attrNameLst>
                                      </p:cBhvr>
                                      <p:to>
                                        <p:strVal val="visible"/>
                                      </p:to>
                                    </p:set>
                                  </p:childTnLst>
                                </p:cTn>
                              </p:par>
                              <p:par>
                                <p:cTn id="486"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487" dur="2000" fill="hold"/>
                                        <p:tgtEl>
                                          <p:spTgt spid="63568"/>
                                        </p:tgtEl>
                                        <p:attrNameLst>
                                          <p:attrName>ppt_x</p:attrName>
                                          <p:attrName>ppt_y</p:attrName>
                                        </p:attrNameLst>
                                      </p:cBhvr>
                                    </p:animMotion>
                                  </p:childTnLst>
                                </p:cTn>
                              </p:par>
                              <p:par>
                                <p:cTn id="488" presetID="1" presetClass="entr" presetSubtype="0" fill="hold" grpId="0" nodeType="withEffect">
                                  <p:stCondLst>
                                    <p:cond delay="0"/>
                                  </p:stCondLst>
                                  <p:childTnLst>
                                    <p:set>
                                      <p:cBhvr>
                                        <p:cTn id="489" dur="1" fill="hold">
                                          <p:stCondLst>
                                            <p:cond delay="0"/>
                                          </p:stCondLst>
                                        </p:cTn>
                                        <p:tgtEl>
                                          <p:spTgt spid="63569"/>
                                        </p:tgtEl>
                                        <p:attrNameLst>
                                          <p:attrName>style.visibility</p:attrName>
                                        </p:attrNameLst>
                                      </p:cBhvr>
                                      <p:to>
                                        <p:strVal val="visible"/>
                                      </p:to>
                                    </p:set>
                                  </p:childTnLst>
                                </p:cTn>
                              </p:par>
                              <p:par>
                                <p:cTn id="490"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491" dur="2000" fill="hold"/>
                                        <p:tgtEl>
                                          <p:spTgt spid="63569"/>
                                        </p:tgtEl>
                                        <p:attrNameLst>
                                          <p:attrName>ppt_x</p:attrName>
                                          <p:attrName>ppt_y</p:attrName>
                                        </p:attrNameLst>
                                      </p:cBhvr>
                                    </p:animMotion>
                                  </p:childTnLst>
                                </p:cTn>
                              </p:par>
                            </p:childTnLst>
                          </p:cTn>
                        </p:par>
                        <p:par>
                          <p:cTn id="492" fill="hold" nodeType="afterGroup">
                            <p:stCondLst>
                              <p:cond delay="32000"/>
                            </p:stCondLst>
                            <p:childTnLst>
                              <p:par>
                                <p:cTn id="493" presetID="1" presetClass="exit" presetSubtype="0" fill="hold" grpId="2" nodeType="afterEffect">
                                  <p:stCondLst>
                                    <p:cond delay="0"/>
                                  </p:stCondLst>
                                  <p:childTnLst>
                                    <p:set>
                                      <p:cBhvr>
                                        <p:cTn id="494" dur="1" fill="hold">
                                          <p:stCondLst>
                                            <p:cond delay="0"/>
                                          </p:stCondLst>
                                        </p:cTn>
                                        <p:tgtEl>
                                          <p:spTgt spid="63570"/>
                                        </p:tgtEl>
                                        <p:attrNameLst>
                                          <p:attrName>style.visibility</p:attrName>
                                        </p:attrNameLst>
                                      </p:cBhvr>
                                      <p:to>
                                        <p:strVal val="hidden"/>
                                      </p:to>
                                    </p:set>
                                  </p:childTnLst>
                                </p:cTn>
                              </p:par>
                              <p:par>
                                <p:cTn id="495" presetID="1" presetClass="exit" presetSubtype="0" fill="hold" grpId="2" nodeType="withEffect">
                                  <p:stCondLst>
                                    <p:cond delay="0"/>
                                  </p:stCondLst>
                                  <p:childTnLst>
                                    <p:set>
                                      <p:cBhvr>
                                        <p:cTn id="496" dur="1" fill="hold">
                                          <p:stCondLst>
                                            <p:cond delay="0"/>
                                          </p:stCondLst>
                                        </p:cTn>
                                        <p:tgtEl>
                                          <p:spTgt spid="63571"/>
                                        </p:tgtEl>
                                        <p:attrNameLst>
                                          <p:attrName>style.visibility</p:attrName>
                                        </p:attrNameLst>
                                      </p:cBhvr>
                                      <p:to>
                                        <p:strVal val="hidden"/>
                                      </p:to>
                                    </p:set>
                                  </p:childTnLst>
                                </p:cTn>
                              </p:par>
                              <p:par>
                                <p:cTn id="497" presetID="1" presetClass="exit" presetSubtype="0" fill="hold" grpId="2" nodeType="withEffect">
                                  <p:stCondLst>
                                    <p:cond delay="0"/>
                                  </p:stCondLst>
                                  <p:childTnLst>
                                    <p:set>
                                      <p:cBhvr>
                                        <p:cTn id="498" dur="1" fill="hold">
                                          <p:stCondLst>
                                            <p:cond delay="0"/>
                                          </p:stCondLst>
                                        </p:cTn>
                                        <p:tgtEl>
                                          <p:spTgt spid="63568"/>
                                        </p:tgtEl>
                                        <p:attrNameLst>
                                          <p:attrName>style.visibility</p:attrName>
                                        </p:attrNameLst>
                                      </p:cBhvr>
                                      <p:to>
                                        <p:strVal val="hidden"/>
                                      </p:to>
                                    </p:set>
                                  </p:childTnLst>
                                </p:cTn>
                              </p:par>
                              <p:par>
                                <p:cTn id="499" presetID="1" presetClass="exit" presetSubtype="0" fill="hold" grpId="2" nodeType="withEffect">
                                  <p:stCondLst>
                                    <p:cond delay="0"/>
                                  </p:stCondLst>
                                  <p:childTnLst>
                                    <p:set>
                                      <p:cBhvr>
                                        <p:cTn id="500" dur="1" fill="hold">
                                          <p:stCondLst>
                                            <p:cond delay="0"/>
                                          </p:stCondLst>
                                        </p:cTn>
                                        <p:tgtEl>
                                          <p:spTgt spid="63569"/>
                                        </p:tgtEl>
                                        <p:attrNameLst>
                                          <p:attrName>style.visibility</p:attrName>
                                        </p:attrNameLst>
                                      </p:cBhvr>
                                      <p:to>
                                        <p:strVal val="hidden"/>
                                      </p:to>
                                    </p:set>
                                  </p:childTnLst>
                                </p:cTn>
                              </p:par>
                              <p:par>
                                <p:cTn id="501" presetID="1" presetClass="entr" presetSubtype="0" fill="hold" grpId="0" nodeType="withEffect">
                                  <p:stCondLst>
                                    <p:cond delay="0"/>
                                  </p:stCondLst>
                                  <p:childTnLst>
                                    <p:set>
                                      <p:cBhvr>
                                        <p:cTn id="502" dur="1" fill="hold">
                                          <p:stCondLst>
                                            <p:cond delay="0"/>
                                          </p:stCondLst>
                                        </p:cTn>
                                        <p:tgtEl>
                                          <p:spTgt spid="63572"/>
                                        </p:tgtEl>
                                        <p:attrNameLst>
                                          <p:attrName>style.visibility</p:attrName>
                                        </p:attrNameLst>
                                      </p:cBhvr>
                                      <p:to>
                                        <p:strVal val="visible"/>
                                      </p:to>
                                    </p:set>
                                  </p:childTnLst>
                                </p:cTn>
                              </p:par>
                              <p:par>
                                <p:cTn id="503" presetID="1" presetClass="entr" presetSubtype="0" fill="hold" grpId="0" nodeType="withEffect">
                                  <p:stCondLst>
                                    <p:cond delay="0"/>
                                  </p:stCondLst>
                                  <p:childTnLst>
                                    <p:set>
                                      <p:cBhvr>
                                        <p:cTn id="504" dur="1" fill="hold">
                                          <p:stCondLst>
                                            <p:cond delay="0"/>
                                          </p:stCondLst>
                                        </p:cTn>
                                        <p:tgtEl>
                                          <p:spTgt spid="63573"/>
                                        </p:tgtEl>
                                        <p:attrNameLst>
                                          <p:attrName>style.visibility</p:attrName>
                                        </p:attrNameLst>
                                      </p:cBhvr>
                                      <p:to>
                                        <p:strVal val="visible"/>
                                      </p:to>
                                    </p:set>
                                  </p:childTnLst>
                                </p:cTn>
                              </p:par>
                              <p:par>
                                <p:cTn id="505" presetID="1" presetClass="entr" presetSubtype="0" fill="hold" grpId="0" nodeType="withEffect">
                                  <p:stCondLst>
                                    <p:cond delay="0"/>
                                  </p:stCondLst>
                                  <p:childTnLst>
                                    <p:set>
                                      <p:cBhvr>
                                        <p:cTn id="506" dur="1" fill="hold">
                                          <p:stCondLst>
                                            <p:cond delay="0"/>
                                          </p:stCondLst>
                                        </p:cTn>
                                        <p:tgtEl>
                                          <p:spTgt spid="63574"/>
                                        </p:tgtEl>
                                        <p:attrNameLst>
                                          <p:attrName>style.visibility</p:attrName>
                                        </p:attrNameLst>
                                      </p:cBhvr>
                                      <p:to>
                                        <p:strVal val="visible"/>
                                      </p:to>
                                    </p:set>
                                  </p:childTnLst>
                                </p:cTn>
                              </p:par>
                              <p:par>
                                <p:cTn id="507" presetID="1" presetClass="entr" presetSubtype="0" fill="hold" grpId="0" nodeType="withEffect">
                                  <p:stCondLst>
                                    <p:cond delay="0"/>
                                  </p:stCondLst>
                                  <p:childTnLst>
                                    <p:set>
                                      <p:cBhvr>
                                        <p:cTn id="508" dur="1" fill="hold">
                                          <p:stCondLst>
                                            <p:cond delay="0"/>
                                          </p:stCondLst>
                                        </p:cTn>
                                        <p:tgtEl>
                                          <p:spTgt spid="63575"/>
                                        </p:tgtEl>
                                        <p:attrNameLst>
                                          <p:attrName>style.visibility</p:attrName>
                                        </p:attrNameLst>
                                      </p:cBhvr>
                                      <p:to>
                                        <p:strVal val="visible"/>
                                      </p:to>
                                    </p:set>
                                  </p:childTnLst>
                                </p:cTn>
                              </p:par>
                              <p:par>
                                <p:cTn id="509" presetID="0" presetClass="path" presetSubtype="0" accel="50000" decel="50000" fill="hold" grpId="1" nodeType="withEffect">
                                  <p:stCondLst>
                                    <p:cond delay="0"/>
                                  </p:stCondLst>
                                  <p:childTnLst>
                                    <p:animMotion origin="layout" path="M 0 0 L 0 0.06661 " pathEditMode="relative" ptsTypes="AA">
                                      <p:cBhvr>
                                        <p:cTn id="510" dur="2000" fill="hold"/>
                                        <p:tgtEl>
                                          <p:spTgt spid="63572"/>
                                        </p:tgtEl>
                                        <p:attrNameLst>
                                          <p:attrName>ppt_x</p:attrName>
                                          <p:attrName>ppt_y</p:attrName>
                                        </p:attrNameLst>
                                      </p:cBhvr>
                                    </p:animMotion>
                                  </p:childTnLst>
                                </p:cTn>
                              </p:par>
                              <p:par>
                                <p:cTn id="511" presetID="0" presetClass="path" presetSubtype="0" accel="50000" decel="50000" fill="hold" grpId="1" nodeType="withEffect">
                                  <p:stCondLst>
                                    <p:cond delay="0"/>
                                  </p:stCondLst>
                                  <p:childTnLst>
                                    <p:animMotion origin="layout" path="M 0 0 L 0 0.06661 " pathEditMode="relative" ptsTypes="AA">
                                      <p:cBhvr>
                                        <p:cTn id="512" dur="2000" fill="hold"/>
                                        <p:tgtEl>
                                          <p:spTgt spid="63573"/>
                                        </p:tgtEl>
                                        <p:attrNameLst>
                                          <p:attrName>ppt_x</p:attrName>
                                          <p:attrName>ppt_y</p:attrName>
                                        </p:attrNameLst>
                                      </p:cBhvr>
                                    </p:animMotion>
                                  </p:childTnLst>
                                </p:cTn>
                              </p:par>
                              <p:par>
                                <p:cTn id="513" presetID="0" presetClass="path" presetSubtype="0" accel="50000" decel="50000" fill="hold" grpId="1" nodeType="withEffect">
                                  <p:stCondLst>
                                    <p:cond delay="0"/>
                                  </p:stCondLst>
                                  <p:childTnLst>
                                    <p:animMotion origin="layout" path="M 0 0 L 0 0.06661 " pathEditMode="relative" ptsTypes="AA">
                                      <p:cBhvr>
                                        <p:cTn id="514" dur="2000" fill="hold"/>
                                        <p:tgtEl>
                                          <p:spTgt spid="63574"/>
                                        </p:tgtEl>
                                        <p:attrNameLst>
                                          <p:attrName>ppt_x</p:attrName>
                                          <p:attrName>ppt_y</p:attrName>
                                        </p:attrNameLst>
                                      </p:cBhvr>
                                    </p:animMotion>
                                  </p:childTnLst>
                                </p:cTn>
                              </p:par>
                              <p:par>
                                <p:cTn id="515" presetID="0" presetClass="path" presetSubtype="0" accel="50000" decel="50000" fill="hold" grpId="1" nodeType="withEffect">
                                  <p:stCondLst>
                                    <p:cond delay="0"/>
                                  </p:stCondLst>
                                  <p:childTnLst>
                                    <p:animMotion origin="layout" path="M 0 0 L 0 0.06661 " pathEditMode="relative" ptsTypes="AA">
                                      <p:cBhvr>
                                        <p:cTn id="516" dur="2000" fill="hold"/>
                                        <p:tgtEl>
                                          <p:spTgt spid="63575"/>
                                        </p:tgtEl>
                                        <p:attrNameLst>
                                          <p:attrName>ppt_x</p:attrName>
                                          <p:attrName>ppt_y</p:attrName>
                                        </p:attrNameLst>
                                      </p:cBhvr>
                                    </p:animMotion>
                                  </p:childTnLst>
                                </p:cTn>
                              </p:par>
                            </p:childTnLst>
                          </p:cTn>
                        </p:par>
                        <p:par>
                          <p:cTn id="517" fill="hold" nodeType="afterGroup">
                            <p:stCondLst>
                              <p:cond delay="34000"/>
                            </p:stCondLst>
                            <p:childTnLst>
                              <p:par>
                                <p:cTn id="518" presetID="1" presetClass="exit" presetSubtype="0" fill="hold" grpId="2" nodeType="afterEffect">
                                  <p:stCondLst>
                                    <p:cond delay="0"/>
                                  </p:stCondLst>
                                  <p:childTnLst>
                                    <p:set>
                                      <p:cBhvr>
                                        <p:cTn id="519" dur="1" fill="hold">
                                          <p:stCondLst>
                                            <p:cond delay="0"/>
                                          </p:stCondLst>
                                        </p:cTn>
                                        <p:tgtEl>
                                          <p:spTgt spid="63572"/>
                                        </p:tgtEl>
                                        <p:attrNameLst>
                                          <p:attrName>style.visibility</p:attrName>
                                        </p:attrNameLst>
                                      </p:cBhvr>
                                      <p:to>
                                        <p:strVal val="hidden"/>
                                      </p:to>
                                    </p:set>
                                  </p:childTnLst>
                                </p:cTn>
                              </p:par>
                              <p:par>
                                <p:cTn id="520" presetID="1" presetClass="exit" presetSubtype="0" fill="hold" grpId="2" nodeType="withEffect">
                                  <p:stCondLst>
                                    <p:cond delay="0"/>
                                  </p:stCondLst>
                                  <p:childTnLst>
                                    <p:set>
                                      <p:cBhvr>
                                        <p:cTn id="521" dur="1" fill="hold">
                                          <p:stCondLst>
                                            <p:cond delay="0"/>
                                          </p:stCondLst>
                                        </p:cTn>
                                        <p:tgtEl>
                                          <p:spTgt spid="63573"/>
                                        </p:tgtEl>
                                        <p:attrNameLst>
                                          <p:attrName>style.visibility</p:attrName>
                                        </p:attrNameLst>
                                      </p:cBhvr>
                                      <p:to>
                                        <p:strVal val="hidden"/>
                                      </p:to>
                                    </p:set>
                                  </p:childTnLst>
                                </p:cTn>
                              </p:par>
                              <p:par>
                                <p:cTn id="522" presetID="1" presetClass="exit" presetSubtype="0" fill="hold" grpId="2" nodeType="withEffect">
                                  <p:stCondLst>
                                    <p:cond delay="0"/>
                                  </p:stCondLst>
                                  <p:childTnLst>
                                    <p:set>
                                      <p:cBhvr>
                                        <p:cTn id="523" dur="1" fill="hold">
                                          <p:stCondLst>
                                            <p:cond delay="0"/>
                                          </p:stCondLst>
                                        </p:cTn>
                                        <p:tgtEl>
                                          <p:spTgt spid="63574"/>
                                        </p:tgtEl>
                                        <p:attrNameLst>
                                          <p:attrName>style.visibility</p:attrName>
                                        </p:attrNameLst>
                                      </p:cBhvr>
                                      <p:to>
                                        <p:strVal val="hidden"/>
                                      </p:to>
                                    </p:set>
                                  </p:childTnLst>
                                </p:cTn>
                              </p:par>
                              <p:par>
                                <p:cTn id="524" presetID="1" presetClass="exit" presetSubtype="0" fill="hold" grpId="2" nodeType="withEffect">
                                  <p:stCondLst>
                                    <p:cond delay="0"/>
                                  </p:stCondLst>
                                  <p:childTnLst>
                                    <p:set>
                                      <p:cBhvr>
                                        <p:cTn id="525" dur="1" fill="hold">
                                          <p:stCondLst>
                                            <p:cond delay="0"/>
                                          </p:stCondLst>
                                        </p:cTn>
                                        <p:tgtEl>
                                          <p:spTgt spid="63575"/>
                                        </p:tgtEl>
                                        <p:attrNameLst>
                                          <p:attrName>style.visibility</p:attrName>
                                        </p:attrNameLst>
                                      </p:cBhvr>
                                      <p:to>
                                        <p:strVal val="hidden"/>
                                      </p:to>
                                    </p:set>
                                  </p:childTnLst>
                                </p:cTn>
                              </p:par>
                              <p:par>
                                <p:cTn id="526" presetID="1" presetClass="entr" presetSubtype="0" fill="hold" grpId="0" nodeType="withEffect">
                                  <p:stCondLst>
                                    <p:cond delay="0"/>
                                  </p:stCondLst>
                                  <p:childTnLst>
                                    <p:set>
                                      <p:cBhvr>
                                        <p:cTn id="527" dur="1" fill="hold">
                                          <p:stCondLst>
                                            <p:cond delay="0"/>
                                          </p:stCondLst>
                                        </p:cTn>
                                        <p:tgtEl>
                                          <p:spTgt spid="63576"/>
                                        </p:tgtEl>
                                        <p:attrNameLst>
                                          <p:attrName>style.visibility</p:attrName>
                                        </p:attrNameLst>
                                      </p:cBhvr>
                                      <p:to>
                                        <p:strVal val="visible"/>
                                      </p:to>
                                    </p:set>
                                  </p:childTnLst>
                                </p:cTn>
                              </p:par>
                              <p:par>
                                <p:cTn id="528" presetID="1" presetClass="entr" presetSubtype="0" fill="hold" grpId="0" nodeType="withEffect">
                                  <p:stCondLst>
                                    <p:cond delay="0"/>
                                  </p:stCondLst>
                                  <p:childTnLst>
                                    <p:set>
                                      <p:cBhvr>
                                        <p:cTn id="529" dur="1" fill="hold">
                                          <p:stCondLst>
                                            <p:cond delay="0"/>
                                          </p:stCondLst>
                                        </p:cTn>
                                        <p:tgtEl>
                                          <p:spTgt spid="63577"/>
                                        </p:tgtEl>
                                        <p:attrNameLst>
                                          <p:attrName>style.visibility</p:attrName>
                                        </p:attrNameLst>
                                      </p:cBhvr>
                                      <p:to>
                                        <p:strVal val="visible"/>
                                      </p:to>
                                    </p:set>
                                  </p:childTnLst>
                                </p:cTn>
                              </p:par>
                              <p:par>
                                <p:cTn id="530" presetID="1" presetClass="entr" presetSubtype="0" fill="hold" grpId="0" nodeType="withEffect">
                                  <p:stCondLst>
                                    <p:cond delay="0"/>
                                  </p:stCondLst>
                                  <p:childTnLst>
                                    <p:set>
                                      <p:cBhvr>
                                        <p:cTn id="531" dur="1" fill="hold">
                                          <p:stCondLst>
                                            <p:cond delay="0"/>
                                          </p:stCondLst>
                                        </p:cTn>
                                        <p:tgtEl>
                                          <p:spTgt spid="63578"/>
                                        </p:tgtEl>
                                        <p:attrNameLst>
                                          <p:attrName>style.visibility</p:attrName>
                                        </p:attrNameLst>
                                      </p:cBhvr>
                                      <p:to>
                                        <p:strVal val="visible"/>
                                      </p:to>
                                    </p:set>
                                  </p:childTnLst>
                                </p:cTn>
                              </p:par>
                              <p:par>
                                <p:cTn id="532" presetID="1" presetClass="entr" presetSubtype="0" fill="hold" grpId="0" nodeType="withEffect">
                                  <p:stCondLst>
                                    <p:cond delay="0"/>
                                  </p:stCondLst>
                                  <p:childTnLst>
                                    <p:set>
                                      <p:cBhvr>
                                        <p:cTn id="533" dur="1" fill="hold">
                                          <p:stCondLst>
                                            <p:cond delay="0"/>
                                          </p:stCondLst>
                                        </p:cTn>
                                        <p:tgtEl>
                                          <p:spTgt spid="63579"/>
                                        </p:tgtEl>
                                        <p:attrNameLst>
                                          <p:attrName>style.visibility</p:attrName>
                                        </p:attrNameLst>
                                      </p:cBhvr>
                                      <p:to>
                                        <p:strVal val="visible"/>
                                      </p:to>
                                    </p:set>
                                  </p:childTnLst>
                                </p:cTn>
                              </p:par>
                              <p:par>
                                <p:cTn id="534" presetID="0" presetClass="path" presetSubtype="0" accel="50000" decel="50000" fill="hold" grpId="1" nodeType="withEffect">
                                  <p:stCondLst>
                                    <p:cond delay="0"/>
                                  </p:stCondLst>
                                  <p:childTnLst>
                                    <p:animMotion origin="layout" path="M 0 0 L 0 0.0333 " pathEditMode="relative" ptsTypes="AA">
                                      <p:cBhvr>
                                        <p:cTn id="535" dur="2000" fill="hold"/>
                                        <p:tgtEl>
                                          <p:spTgt spid="63576"/>
                                        </p:tgtEl>
                                        <p:attrNameLst>
                                          <p:attrName>ppt_x</p:attrName>
                                          <p:attrName>ppt_y</p:attrName>
                                        </p:attrNameLst>
                                      </p:cBhvr>
                                    </p:animMotion>
                                  </p:childTnLst>
                                </p:cTn>
                              </p:par>
                              <p:par>
                                <p:cTn id="536" presetID="0" presetClass="path" presetSubtype="0" accel="50000" decel="50000" fill="hold" grpId="1" nodeType="withEffect">
                                  <p:stCondLst>
                                    <p:cond delay="0"/>
                                  </p:stCondLst>
                                  <p:childTnLst>
                                    <p:animMotion origin="layout" path="M 0 0 L 0 0.0333 " pathEditMode="relative" ptsTypes="AA">
                                      <p:cBhvr>
                                        <p:cTn id="537" dur="2000" fill="hold"/>
                                        <p:tgtEl>
                                          <p:spTgt spid="63577"/>
                                        </p:tgtEl>
                                        <p:attrNameLst>
                                          <p:attrName>ppt_x</p:attrName>
                                          <p:attrName>ppt_y</p:attrName>
                                        </p:attrNameLst>
                                      </p:cBhvr>
                                    </p:animMotion>
                                  </p:childTnLst>
                                </p:cTn>
                              </p:par>
                              <p:par>
                                <p:cTn id="538" presetID="0" presetClass="path" presetSubtype="0" accel="50000" decel="50000" fill="hold" grpId="1" nodeType="withEffect">
                                  <p:stCondLst>
                                    <p:cond delay="0"/>
                                  </p:stCondLst>
                                  <p:childTnLst>
                                    <p:animMotion origin="layout" path="M 0 0 L 0 0.0333 " pathEditMode="relative" ptsTypes="AA">
                                      <p:cBhvr>
                                        <p:cTn id="539" dur="2000" fill="hold"/>
                                        <p:tgtEl>
                                          <p:spTgt spid="63578"/>
                                        </p:tgtEl>
                                        <p:attrNameLst>
                                          <p:attrName>ppt_x</p:attrName>
                                          <p:attrName>ppt_y</p:attrName>
                                        </p:attrNameLst>
                                      </p:cBhvr>
                                    </p:animMotion>
                                  </p:childTnLst>
                                </p:cTn>
                              </p:par>
                              <p:par>
                                <p:cTn id="540" presetID="0" presetClass="path" presetSubtype="0" accel="50000" decel="50000" fill="hold" grpId="1" nodeType="withEffect">
                                  <p:stCondLst>
                                    <p:cond delay="0"/>
                                  </p:stCondLst>
                                  <p:childTnLst>
                                    <p:animMotion origin="layout" path="M 0 0 L 0 0.0333 " pathEditMode="relative" ptsTypes="AA">
                                      <p:cBhvr>
                                        <p:cTn id="541" dur="2000" fill="hold"/>
                                        <p:tgtEl>
                                          <p:spTgt spid="63579"/>
                                        </p:tgtEl>
                                        <p:attrNameLst>
                                          <p:attrName>ppt_x</p:attrName>
                                          <p:attrName>ppt_y</p:attrName>
                                        </p:attrNameLst>
                                      </p:cBhvr>
                                    </p:animMotion>
                                  </p:childTnLst>
                                </p:cTn>
                              </p:par>
                            </p:childTnLst>
                          </p:cTn>
                        </p:par>
                        <p:par>
                          <p:cTn id="542" fill="hold" nodeType="afterGroup">
                            <p:stCondLst>
                              <p:cond delay="36000"/>
                            </p:stCondLst>
                            <p:childTnLst>
                              <p:par>
                                <p:cTn id="543" presetID="1" presetClass="exit" presetSubtype="0" fill="hold" grpId="2" nodeType="afterEffect">
                                  <p:stCondLst>
                                    <p:cond delay="0"/>
                                  </p:stCondLst>
                                  <p:childTnLst>
                                    <p:set>
                                      <p:cBhvr>
                                        <p:cTn id="544" dur="1" fill="hold">
                                          <p:stCondLst>
                                            <p:cond delay="0"/>
                                          </p:stCondLst>
                                        </p:cTn>
                                        <p:tgtEl>
                                          <p:spTgt spid="63576"/>
                                        </p:tgtEl>
                                        <p:attrNameLst>
                                          <p:attrName>style.visibility</p:attrName>
                                        </p:attrNameLst>
                                      </p:cBhvr>
                                      <p:to>
                                        <p:strVal val="hidden"/>
                                      </p:to>
                                    </p:set>
                                  </p:childTnLst>
                                </p:cTn>
                              </p:par>
                              <p:par>
                                <p:cTn id="545" presetID="1" presetClass="exit" presetSubtype="0" fill="hold" grpId="2" nodeType="withEffect">
                                  <p:stCondLst>
                                    <p:cond delay="0"/>
                                  </p:stCondLst>
                                  <p:childTnLst>
                                    <p:set>
                                      <p:cBhvr>
                                        <p:cTn id="546" dur="1" fill="hold">
                                          <p:stCondLst>
                                            <p:cond delay="0"/>
                                          </p:stCondLst>
                                        </p:cTn>
                                        <p:tgtEl>
                                          <p:spTgt spid="63577"/>
                                        </p:tgtEl>
                                        <p:attrNameLst>
                                          <p:attrName>style.visibility</p:attrName>
                                        </p:attrNameLst>
                                      </p:cBhvr>
                                      <p:to>
                                        <p:strVal val="hidden"/>
                                      </p:to>
                                    </p:set>
                                  </p:childTnLst>
                                </p:cTn>
                              </p:par>
                              <p:par>
                                <p:cTn id="547" presetID="1" presetClass="exit" presetSubtype="0" fill="hold" grpId="2" nodeType="withEffect">
                                  <p:stCondLst>
                                    <p:cond delay="0"/>
                                  </p:stCondLst>
                                  <p:childTnLst>
                                    <p:set>
                                      <p:cBhvr>
                                        <p:cTn id="548" dur="1" fill="hold">
                                          <p:stCondLst>
                                            <p:cond delay="0"/>
                                          </p:stCondLst>
                                        </p:cTn>
                                        <p:tgtEl>
                                          <p:spTgt spid="63578"/>
                                        </p:tgtEl>
                                        <p:attrNameLst>
                                          <p:attrName>style.visibility</p:attrName>
                                        </p:attrNameLst>
                                      </p:cBhvr>
                                      <p:to>
                                        <p:strVal val="hidden"/>
                                      </p:to>
                                    </p:set>
                                  </p:childTnLst>
                                </p:cTn>
                              </p:par>
                              <p:par>
                                <p:cTn id="549" presetID="1" presetClass="exit" presetSubtype="0" fill="hold" grpId="2" nodeType="withEffect">
                                  <p:stCondLst>
                                    <p:cond delay="0"/>
                                  </p:stCondLst>
                                  <p:childTnLst>
                                    <p:set>
                                      <p:cBhvr>
                                        <p:cTn id="550" dur="1" fill="hold">
                                          <p:stCondLst>
                                            <p:cond delay="0"/>
                                          </p:stCondLst>
                                        </p:cTn>
                                        <p:tgtEl>
                                          <p:spTgt spid="63579"/>
                                        </p:tgtEl>
                                        <p:attrNameLst>
                                          <p:attrName>style.visibility</p:attrName>
                                        </p:attrNameLst>
                                      </p:cBhvr>
                                      <p:to>
                                        <p:strVal val="hidden"/>
                                      </p:to>
                                    </p:set>
                                  </p:childTnLst>
                                </p:cTn>
                              </p:par>
                              <p:par>
                                <p:cTn id="551" presetID="1" presetClass="entr" presetSubtype="0" fill="hold" grpId="0" nodeType="withEffect">
                                  <p:stCondLst>
                                    <p:cond delay="0"/>
                                  </p:stCondLst>
                                  <p:childTnLst>
                                    <p:set>
                                      <p:cBhvr>
                                        <p:cTn id="552" dur="1" fill="hold">
                                          <p:stCondLst>
                                            <p:cond delay="0"/>
                                          </p:stCondLst>
                                        </p:cTn>
                                        <p:tgtEl>
                                          <p:spTgt spid="63580"/>
                                        </p:tgtEl>
                                        <p:attrNameLst>
                                          <p:attrName>style.visibility</p:attrName>
                                        </p:attrNameLst>
                                      </p:cBhvr>
                                      <p:to>
                                        <p:strVal val="visible"/>
                                      </p:to>
                                    </p:set>
                                  </p:childTnLst>
                                </p:cTn>
                              </p:par>
                              <p:par>
                                <p:cTn id="553" presetID="1" presetClass="entr" presetSubtype="0" fill="hold" grpId="0" nodeType="withEffect">
                                  <p:stCondLst>
                                    <p:cond delay="0"/>
                                  </p:stCondLst>
                                  <p:childTnLst>
                                    <p:set>
                                      <p:cBhvr>
                                        <p:cTn id="554" dur="1" fill="hold">
                                          <p:stCondLst>
                                            <p:cond delay="0"/>
                                          </p:stCondLst>
                                        </p:cTn>
                                        <p:tgtEl>
                                          <p:spTgt spid="63581"/>
                                        </p:tgtEl>
                                        <p:attrNameLst>
                                          <p:attrName>style.visibility</p:attrName>
                                        </p:attrNameLst>
                                      </p:cBhvr>
                                      <p:to>
                                        <p:strVal val="visible"/>
                                      </p:to>
                                    </p:set>
                                  </p:childTnLst>
                                </p:cTn>
                              </p:par>
                              <p:par>
                                <p:cTn id="555" presetID="1" presetClass="entr" presetSubtype="0" fill="hold" grpId="0" nodeType="withEffect">
                                  <p:stCondLst>
                                    <p:cond delay="0"/>
                                  </p:stCondLst>
                                  <p:childTnLst>
                                    <p:set>
                                      <p:cBhvr>
                                        <p:cTn id="556" dur="1" fill="hold">
                                          <p:stCondLst>
                                            <p:cond delay="0"/>
                                          </p:stCondLst>
                                        </p:cTn>
                                        <p:tgtEl>
                                          <p:spTgt spid="63582"/>
                                        </p:tgtEl>
                                        <p:attrNameLst>
                                          <p:attrName>style.visibility</p:attrName>
                                        </p:attrNameLst>
                                      </p:cBhvr>
                                      <p:to>
                                        <p:strVal val="visible"/>
                                      </p:to>
                                    </p:set>
                                  </p:childTnLst>
                                </p:cTn>
                              </p:par>
                              <p:par>
                                <p:cTn id="557" presetID="1" presetClass="entr" presetSubtype="0" fill="hold" grpId="0" nodeType="withEffect">
                                  <p:stCondLst>
                                    <p:cond delay="0"/>
                                  </p:stCondLst>
                                  <p:childTnLst>
                                    <p:set>
                                      <p:cBhvr>
                                        <p:cTn id="558" dur="1" fill="hold">
                                          <p:stCondLst>
                                            <p:cond delay="0"/>
                                          </p:stCondLst>
                                        </p:cTn>
                                        <p:tgtEl>
                                          <p:spTgt spid="63583"/>
                                        </p:tgtEl>
                                        <p:attrNameLst>
                                          <p:attrName>style.visibility</p:attrName>
                                        </p:attrNameLst>
                                      </p:cBhvr>
                                      <p:to>
                                        <p:strVal val="visible"/>
                                      </p:to>
                                    </p:set>
                                  </p:childTnLst>
                                </p:cTn>
                              </p:par>
                              <p:par>
                                <p:cTn id="559" presetID="0" presetClass="path" presetSubtype="0" accel="50000" decel="50000" fill="hold" grpId="1" nodeType="withEffect">
                                  <p:stCondLst>
                                    <p:cond delay="0"/>
                                  </p:stCondLst>
                                  <p:childTnLst>
                                    <p:animMotion origin="layout" path="M 0 0 L 0.075 0.0111 " pathEditMode="relative" ptsTypes="AA">
                                      <p:cBhvr>
                                        <p:cTn id="560" dur="2000" fill="hold"/>
                                        <p:tgtEl>
                                          <p:spTgt spid="63580"/>
                                        </p:tgtEl>
                                        <p:attrNameLst>
                                          <p:attrName>ppt_x</p:attrName>
                                          <p:attrName>ppt_y</p:attrName>
                                        </p:attrNameLst>
                                      </p:cBhvr>
                                    </p:animMotion>
                                  </p:childTnLst>
                                </p:cTn>
                              </p:par>
                              <p:par>
                                <p:cTn id="561" presetID="0" presetClass="path" presetSubtype="0" accel="50000" decel="50000" fill="hold" grpId="1" nodeType="withEffect">
                                  <p:stCondLst>
                                    <p:cond delay="0"/>
                                  </p:stCondLst>
                                  <p:childTnLst>
                                    <p:animMotion origin="layout" path="M 0 0 L 0.075 0.0111 " pathEditMode="relative" ptsTypes="AA">
                                      <p:cBhvr>
                                        <p:cTn id="562" dur="2000" fill="hold"/>
                                        <p:tgtEl>
                                          <p:spTgt spid="63581"/>
                                        </p:tgtEl>
                                        <p:attrNameLst>
                                          <p:attrName>ppt_x</p:attrName>
                                          <p:attrName>ppt_y</p:attrName>
                                        </p:attrNameLst>
                                      </p:cBhvr>
                                    </p:animMotion>
                                  </p:childTnLst>
                                </p:cTn>
                              </p:par>
                              <p:par>
                                <p:cTn id="563" presetID="0" presetClass="path" presetSubtype="0" accel="50000" decel="50000" fill="hold" grpId="1" nodeType="withEffect">
                                  <p:stCondLst>
                                    <p:cond delay="0"/>
                                  </p:stCondLst>
                                  <p:childTnLst>
                                    <p:animMotion origin="layout" path="M 0 0 L 0.075 0.0111 " pathEditMode="relative" ptsTypes="AA">
                                      <p:cBhvr>
                                        <p:cTn id="564" dur="2000" fill="hold"/>
                                        <p:tgtEl>
                                          <p:spTgt spid="63582"/>
                                        </p:tgtEl>
                                        <p:attrNameLst>
                                          <p:attrName>ppt_x</p:attrName>
                                          <p:attrName>ppt_y</p:attrName>
                                        </p:attrNameLst>
                                      </p:cBhvr>
                                    </p:animMotion>
                                  </p:childTnLst>
                                </p:cTn>
                              </p:par>
                              <p:par>
                                <p:cTn id="565" presetID="0" presetClass="path" presetSubtype="0" accel="50000" decel="50000" fill="hold" grpId="1" nodeType="withEffect">
                                  <p:stCondLst>
                                    <p:cond delay="0"/>
                                  </p:stCondLst>
                                  <p:childTnLst>
                                    <p:animMotion origin="layout" path="M 0 0 L 0.075 0.0111 " pathEditMode="relative" ptsTypes="AA">
                                      <p:cBhvr>
                                        <p:cTn id="566" dur="2000" fill="hold"/>
                                        <p:tgtEl>
                                          <p:spTgt spid="63583"/>
                                        </p:tgtEl>
                                        <p:attrNameLst>
                                          <p:attrName>ppt_x</p:attrName>
                                          <p:attrName>ppt_y</p:attrName>
                                        </p:attrNameLst>
                                      </p:cBhvr>
                                    </p:animMotion>
                                  </p:childTnLst>
                                </p:cTn>
                              </p:par>
                              <p:par>
                                <p:cTn id="567" presetID="1" presetClass="entr" presetSubtype="0" fill="hold" grpId="0" nodeType="withEffect">
                                  <p:stCondLst>
                                    <p:cond delay="0"/>
                                  </p:stCondLst>
                                  <p:childTnLst>
                                    <p:set>
                                      <p:cBhvr>
                                        <p:cTn id="568" dur="1" fill="hold">
                                          <p:stCondLst>
                                            <p:cond delay="0"/>
                                          </p:stCondLst>
                                        </p:cTn>
                                        <p:tgtEl>
                                          <p:spTgt spid="63584"/>
                                        </p:tgtEl>
                                        <p:attrNameLst>
                                          <p:attrName>style.visibility</p:attrName>
                                        </p:attrNameLst>
                                      </p:cBhvr>
                                      <p:to>
                                        <p:strVal val="visible"/>
                                      </p:to>
                                    </p:set>
                                  </p:childTnLst>
                                </p:cTn>
                              </p:par>
                              <p:par>
                                <p:cTn id="569" presetID="1" presetClass="entr" presetSubtype="0" fill="hold" grpId="0" nodeType="withEffect">
                                  <p:stCondLst>
                                    <p:cond delay="0"/>
                                  </p:stCondLst>
                                  <p:childTnLst>
                                    <p:set>
                                      <p:cBhvr>
                                        <p:cTn id="570" dur="1" fill="hold">
                                          <p:stCondLst>
                                            <p:cond delay="0"/>
                                          </p:stCondLst>
                                        </p:cTn>
                                        <p:tgtEl>
                                          <p:spTgt spid="63585"/>
                                        </p:tgtEl>
                                        <p:attrNameLst>
                                          <p:attrName>style.visibility</p:attrName>
                                        </p:attrNameLst>
                                      </p:cBhvr>
                                      <p:to>
                                        <p:strVal val="visible"/>
                                      </p:to>
                                    </p:set>
                                  </p:childTnLst>
                                </p:cTn>
                              </p:par>
                              <p:par>
                                <p:cTn id="571" presetID="0" presetClass="path" presetSubtype="0" accel="50000" decel="50000" fill="hold" grpId="1" nodeType="withEffect">
                                  <p:stCondLst>
                                    <p:cond delay="0"/>
                                  </p:stCondLst>
                                  <p:childTnLst>
                                    <p:animMotion origin="layout" path="M 0 0 L 0.14167 0.14431 " pathEditMode="relative" ptsTypes="AA">
                                      <p:cBhvr>
                                        <p:cTn id="572" dur="2000" fill="hold"/>
                                        <p:tgtEl>
                                          <p:spTgt spid="63584"/>
                                        </p:tgtEl>
                                        <p:attrNameLst>
                                          <p:attrName>ppt_x</p:attrName>
                                          <p:attrName>ppt_y</p:attrName>
                                        </p:attrNameLst>
                                      </p:cBhvr>
                                    </p:animMotion>
                                  </p:childTnLst>
                                </p:cTn>
                              </p:par>
                              <p:par>
                                <p:cTn id="573" presetID="0" presetClass="path" presetSubtype="0" accel="50000" decel="50000" fill="hold" grpId="1" nodeType="withEffect">
                                  <p:stCondLst>
                                    <p:cond delay="0"/>
                                  </p:stCondLst>
                                  <p:childTnLst>
                                    <p:animMotion origin="layout" path="M 0 0 L 0.14167 0.14431 " pathEditMode="relative" ptsTypes="AA">
                                      <p:cBhvr>
                                        <p:cTn id="574" dur="2000" fill="hold"/>
                                        <p:tgtEl>
                                          <p:spTgt spid="63585"/>
                                        </p:tgtEl>
                                        <p:attrNameLst>
                                          <p:attrName>ppt_x</p:attrName>
                                          <p:attrName>ppt_y</p:attrName>
                                        </p:attrNameLst>
                                      </p:cBhvr>
                                    </p:animMotion>
                                  </p:childTnLst>
                                </p:cTn>
                              </p:par>
                              <p:par>
                                <p:cTn id="575" presetID="1" presetClass="entr" presetSubtype="0" fill="hold" grpId="0" nodeType="withEffect">
                                  <p:stCondLst>
                                    <p:cond delay="0"/>
                                  </p:stCondLst>
                                  <p:childTnLst>
                                    <p:set>
                                      <p:cBhvr>
                                        <p:cTn id="576" dur="1" fill="hold">
                                          <p:stCondLst>
                                            <p:cond delay="0"/>
                                          </p:stCondLst>
                                        </p:cTn>
                                        <p:tgtEl>
                                          <p:spTgt spid="63586"/>
                                        </p:tgtEl>
                                        <p:attrNameLst>
                                          <p:attrName>style.visibility</p:attrName>
                                        </p:attrNameLst>
                                      </p:cBhvr>
                                      <p:to>
                                        <p:strVal val="visible"/>
                                      </p:to>
                                    </p:set>
                                  </p:childTnLst>
                                </p:cTn>
                              </p:par>
                              <p:par>
                                <p:cTn id="577" presetID="1" presetClass="entr" presetSubtype="0" fill="hold" grpId="0" nodeType="withEffect">
                                  <p:stCondLst>
                                    <p:cond delay="0"/>
                                  </p:stCondLst>
                                  <p:childTnLst>
                                    <p:set>
                                      <p:cBhvr>
                                        <p:cTn id="578" dur="1" fill="hold">
                                          <p:stCondLst>
                                            <p:cond delay="0"/>
                                          </p:stCondLst>
                                        </p:cTn>
                                        <p:tgtEl>
                                          <p:spTgt spid="63587"/>
                                        </p:tgtEl>
                                        <p:attrNameLst>
                                          <p:attrName>style.visibility</p:attrName>
                                        </p:attrNameLst>
                                      </p:cBhvr>
                                      <p:to>
                                        <p:strVal val="visible"/>
                                      </p:to>
                                    </p:set>
                                  </p:childTnLst>
                                </p:cTn>
                              </p:par>
                              <p:par>
                                <p:cTn id="579" presetID="0" presetClass="path" presetSubtype="0" accel="50000" decel="50000" fill="hold" grpId="1" nodeType="withEffect">
                                  <p:stCondLst>
                                    <p:cond delay="0"/>
                                  </p:stCondLst>
                                  <p:childTnLst>
                                    <p:animMotion origin="layout" path="M 0 0 L -0.13334 0.15541 " pathEditMode="relative" ptsTypes="AA">
                                      <p:cBhvr>
                                        <p:cTn id="580" dur="2000" fill="hold"/>
                                        <p:tgtEl>
                                          <p:spTgt spid="63586"/>
                                        </p:tgtEl>
                                        <p:attrNameLst>
                                          <p:attrName>ppt_x</p:attrName>
                                          <p:attrName>ppt_y</p:attrName>
                                        </p:attrNameLst>
                                      </p:cBhvr>
                                    </p:animMotion>
                                  </p:childTnLst>
                                </p:cTn>
                              </p:par>
                              <p:par>
                                <p:cTn id="581" presetID="0" presetClass="path" presetSubtype="0" accel="50000" decel="50000" fill="hold" grpId="1" nodeType="withEffect">
                                  <p:stCondLst>
                                    <p:cond delay="0"/>
                                  </p:stCondLst>
                                  <p:childTnLst>
                                    <p:animMotion origin="layout" path="M 0 0 L -0.13334 0.15541 " pathEditMode="relative" ptsTypes="AA">
                                      <p:cBhvr>
                                        <p:cTn id="582" dur="2000" fill="hold"/>
                                        <p:tgtEl>
                                          <p:spTgt spid="63587"/>
                                        </p:tgtEl>
                                        <p:attrNameLst>
                                          <p:attrName>ppt_x</p:attrName>
                                          <p:attrName>ppt_y</p:attrName>
                                        </p:attrNameLst>
                                      </p:cBhvr>
                                    </p:animMotion>
                                  </p:childTnLst>
                                </p:cTn>
                              </p:par>
                            </p:childTnLst>
                          </p:cTn>
                        </p:par>
                        <p:par>
                          <p:cTn id="583" fill="hold" nodeType="afterGroup">
                            <p:stCondLst>
                              <p:cond delay="38000"/>
                            </p:stCondLst>
                            <p:childTnLst>
                              <p:par>
                                <p:cTn id="584" presetID="1" presetClass="exit" presetSubtype="0" fill="hold" grpId="2" nodeType="afterEffect">
                                  <p:stCondLst>
                                    <p:cond delay="0"/>
                                  </p:stCondLst>
                                  <p:childTnLst>
                                    <p:set>
                                      <p:cBhvr>
                                        <p:cTn id="585" dur="1" fill="hold">
                                          <p:stCondLst>
                                            <p:cond delay="0"/>
                                          </p:stCondLst>
                                        </p:cTn>
                                        <p:tgtEl>
                                          <p:spTgt spid="63580"/>
                                        </p:tgtEl>
                                        <p:attrNameLst>
                                          <p:attrName>style.visibility</p:attrName>
                                        </p:attrNameLst>
                                      </p:cBhvr>
                                      <p:to>
                                        <p:strVal val="hidden"/>
                                      </p:to>
                                    </p:set>
                                  </p:childTnLst>
                                </p:cTn>
                              </p:par>
                              <p:par>
                                <p:cTn id="586" presetID="1" presetClass="exit" presetSubtype="0" fill="hold" grpId="2" nodeType="withEffect">
                                  <p:stCondLst>
                                    <p:cond delay="0"/>
                                  </p:stCondLst>
                                  <p:childTnLst>
                                    <p:set>
                                      <p:cBhvr>
                                        <p:cTn id="587" dur="1" fill="hold">
                                          <p:stCondLst>
                                            <p:cond delay="0"/>
                                          </p:stCondLst>
                                        </p:cTn>
                                        <p:tgtEl>
                                          <p:spTgt spid="63581"/>
                                        </p:tgtEl>
                                        <p:attrNameLst>
                                          <p:attrName>style.visibility</p:attrName>
                                        </p:attrNameLst>
                                      </p:cBhvr>
                                      <p:to>
                                        <p:strVal val="hidden"/>
                                      </p:to>
                                    </p:set>
                                  </p:childTnLst>
                                </p:cTn>
                              </p:par>
                              <p:par>
                                <p:cTn id="588" presetID="1" presetClass="exit" presetSubtype="0" fill="hold" grpId="2" nodeType="withEffect">
                                  <p:stCondLst>
                                    <p:cond delay="0"/>
                                  </p:stCondLst>
                                  <p:childTnLst>
                                    <p:set>
                                      <p:cBhvr>
                                        <p:cTn id="589" dur="1" fill="hold">
                                          <p:stCondLst>
                                            <p:cond delay="0"/>
                                          </p:stCondLst>
                                        </p:cTn>
                                        <p:tgtEl>
                                          <p:spTgt spid="63582"/>
                                        </p:tgtEl>
                                        <p:attrNameLst>
                                          <p:attrName>style.visibility</p:attrName>
                                        </p:attrNameLst>
                                      </p:cBhvr>
                                      <p:to>
                                        <p:strVal val="hidden"/>
                                      </p:to>
                                    </p:set>
                                  </p:childTnLst>
                                </p:cTn>
                              </p:par>
                              <p:par>
                                <p:cTn id="590" presetID="1" presetClass="exit" presetSubtype="0" fill="hold" grpId="2" nodeType="withEffect">
                                  <p:stCondLst>
                                    <p:cond delay="0"/>
                                  </p:stCondLst>
                                  <p:childTnLst>
                                    <p:set>
                                      <p:cBhvr>
                                        <p:cTn id="591" dur="1" fill="hold">
                                          <p:stCondLst>
                                            <p:cond delay="0"/>
                                          </p:stCondLst>
                                        </p:cTn>
                                        <p:tgtEl>
                                          <p:spTgt spid="63583"/>
                                        </p:tgtEl>
                                        <p:attrNameLst>
                                          <p:attrName>style.visibility</p:attrName>
                                        </p:attrNameLst>
                                      </p:cBhvr>
                                      <p:to>
                                        <p:strVal val="hidden"/>
                                      </p:to>
                                    </p:set>
                                  </p:childTnLst>
                                </p:cTn>
                              </p:par>
                              <p:par>
                                <p:cTn id="592" presetID="1" presetClass="exit" presetSubtype="0" fill="hold" grpId="2" nodeType="withEffect">
                                  <p:stCondLst>
                                    <p:cond delay="0"/>
                                  </p:stCondLst>
                                  <p:childTnLst>
                                    <p:set>
                                      <p:cBhvr>
                                        <p:cTn id="593" dur="1" fill="hold">
                                          <p:stCondLst>
                                            <p:cond delay="0"/>
                                          </p:stCondLst>
                                        </p:cTn>
                                        <p:tgtEl>
                                          <p:spTgt spid="63584"/>
                                        </p:tgtEl>
                                        <p:attrNameLst>
                                          <p:attrName>style.visibility</p:attrName>
                                        </p:attrNameLst>
                                      </p:cBhvr>
                                      <p:to>
                                        <p:strVal val="hidden"/>
                                      </p:to>
                                    </p:set>
                                  </p:childTnLst>
                                </p:cTn>
                              </p:par>
                              <p:par>
                                <p:cTn id="594" presetID="1" presetClass="exit" presetSubtype="0" fill="hold" grpId="2" nodeType="withEffect">
                                  <p:stCondLst>
                                    <p:cond delay="0"/>
                                  </p:stCondLst>
                                  <p:childTnLst>
                                    <p:set>
                                      <p:cBhvr>
                                        <p:cTn id="595" dur="1" fill="hold">
                                          <p:stCondLst>
                                            <p:cond delay="0"/>
                                          </p:stCondLst>
                                        </p:cTn>
                                        <p:tgtEl>
                                          <p:spTgt spid="63585"/>
                                        </p:tgtEl>
                                        <p:attrNameLst>
                                          <p:attrName>style.visibility</p:attrName>
                                        </p:attrNameLst>
                                      </p:cBhvr>
                                      <p:to>
                                        <p:strVal val="hidden"/>
                                      </p:to>
                                    </p:set>
                                  </p:childTnLst>
                                </p:cTn>
                              </p:par>
                              <p:par>
                                <p:cTn id="596" presetID="1" presetClass="exit" presetSubtype="0" fill="hold" grpId="2" nodeType="withEffect">
                                  <p:stCondLst>
                                    <p:cond delay="0"/>
                                  </p:stCondLst>
                                  <p:childTnLst>
                                    <p:set>
                                      <p:cBhvr>
                                        <p:cTn id="597" dur="1" fill="hold">
                                          <p:stCondLst>
                                            <p:cond delay="0"/>
                                          </p:stCondLst>
                                        </p:cTn>
                                        <p:tgtEl>
                                          <p:spTgt spid="63586"/>
                                        </p:tgtEl>
                                        <p:attrNameLst>
                                          <p:attrName>style.visibility</p:attrName>
                                        </p:attrNameLst>
                                      </p:cBhvr>
                                      <p:to>
                                        <p:strVal val="hidden"/>
                                      </p:to>
                                    </p:set>
                                  </p:childTnLst>
                                </p:cTn>
                              </p:par>
                              <p:par>
                                <p:cTn id="598" presetID="1" presetClass="exit" presetSubtype="0" fill="hold" grpId="2" nodeType="withEffect">
                                  <p:stCondLst>
                                    <p:cond delay="0"/>
                                  </p:stCondLst>
                                  <p:childTnLst>
                                    <p:set>
                                      <p:cBhvr>
                                        <p:cTn id="599" dur="1" fill="hold">
                                          <p:stCondLst>
                                            <p:cond delay="0"/>
                                          </p:stCondLst>
                                        </p:cTn>
                                        <p:tgtEl>
                                          <p:spTgt spid="63587"/>
                                        </p:tgtEl>
                                        <p:attrNameLst>
                                          <p:attrName>style.visibility</p:attrName>
                                        </p:attrNameLst>
                                      </p:cBhvr>
                                      <p:to>
                                        <p:strVal val="hidden"/>
                                      </p:to>
                                    </p:set>
                                  </p:childTnLst>
                                </p:cTn>
                              </p:par>
                              <p:par>
                                <p:cTn id="600" presetID="1" presetClass="entr" presetSubtype="0" fill="hold" grpId="0" nodeType="withEffect">
                                  <p:stCondLst>
                                    <p:cond delay="0"/>
                                  </p:stCondLst>
                                  <p:childTnLst>
                                    <p:set>
                                      <p:cBhvr>
                                        <p:cTn id="601" dur="1" fill="hold">
                                          <p:stCondLst>
                                            <p:cond delay="0"/>
                                          </p:stCondLst>
                                        </p:cTn>
                                        <p:tgtEl>
                                          <p:spTgt spid="63590"/>
                                        </p:tgtEl>
                                        <p:attrNameLst>
                                          <p:attrName>style.visibility</p:attrName>
                                        </p:attrNameLst>
                                      </p:cBhvr>
                                      <p:to>
                                        <p:strVal val="visible"/>
                                      </p:to>
                                    </p:set>
                                  </p:childTnLst>
                                </p:cTn>
                              </p:par>
                              <p:par>
                                <p:cTn id="602"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603" dur="2000" fill="hold"/>
                                        <p:tgtEl>
                                          <p:spTgt spid="63590"/>
                                        </p:tgtEl>
                                        <p:attrNameLst>
                                          <p:attrName>ppt_x</p:attrName>
                                          <p:attrName>ppt_y</p:attrName>
                                        </p:attrNameLst>
                                      </p:cBhvr>
                                    </p:animMotion>
                                  </p:childTnLst>
                                </p:cTn>
                              </p:par>
                              <p:par>
                                <p:cTn id="604" presetID="1" presetClass="entr" presetSubtype="0" fill="hold" grpId="0" nodeType="withEffect">
                                  <p:stCondLst>
                                    <p:cond delay="0"/>
                                  </p:stCondLst>
                                  <p:childTnLst>
                                    <p:set>
                                      <p:cBhvr>
                                        <p:cTn id="605" dur="1" fill="hold">
                                          <p:stCondLst>
                                            <p:cond delay="0"/>
                                          </p:stCondLst>
                                        </p:cTn>
                                        <p:tgtEl>
                                          <p:spTgt spid="63591"/>
                                        </p:tgtEl>
                                        <p:attrNameLst>
                                          <p:attrName>style.visibility</p:attrName>
                                        </p:attrNameLst>
                                      </p:cBhvr>
                                      <p:to>
                                        <p:strVal val="visible"/>
                                      </p:to>
                                    </p:set>
                                  </p:childTnLst>
                                </p:cTn>
                              </p:par>
                              <p:par>
                                <p:cTn id="606"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607" dur="2000" fill="hold"/>
                                        <p:tgtEl>
                                          <p:spTgt spid="63591"/>
                                        </p:tgtEl>
                                        <p:attrNameLst>
                                          <p:attrName>ppt_x</p:attrName>
                                          <p:attrName>ppt_y</p:attrName>
                                        </p:attrNameLst>
                                      </p:cBhvr>
                                    </p:animMotion>
                                  </p:childTnLst>
                                </p:cTn>
                              </p:par>
                              <p:par>
                                <p:cTn id="608" presetID="1" presetClass="entr" presetSubtype="0" fill="hold" grpId="0" nodeType="withEffect">
                                  <p:stCondLst>
                                    <p:cond delay="0"/>
                                  </p:stCondLst>
                                  <p:childTnLst>
                                    <p:set>
                                      <p:cBhvr>
                                        <p:cTn id="609" dur="1" fill="hold">
                                          <p:stCondLst>
                                            <p:cond delay="0"/>
                                          </p:stCondLst>
                                        </p:cTn>
                                        <p:tgtEl>
                                          <p:spTgt spid="63588"/>
                                        </p:tgtEl>
                                        <p:attrNameLst>
                                          <p:attrName>style.visibility</p:attrName>
                                        </p:attrNameLst>
                                      </p:cBhvr>
                                      <p:to>
                                        <p:strVal val="visible"/>
                                      </p:to>
                                    </p:set>
                                  </p:childTnLst>
                                </p:cTn>
                              </p:par>
                              <p:par>
                                <p:cTn id="610"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611" dur="2000" fill="hold"/>
                                        <p:tgtEl>
                                          <p:spTgt spid="63588"/>
                                        </p:tgtEl>
                                        <p:attrNameLst>
                                          <p:attrName>ppt_x</p:attrName>
                                          <p:attrName>ppt_y</p:attrName>
                                        </p:attrNameLst>
                                      </p:cBhvr>
                                    </p:animMotion>
                                  </p:childTnLst>
                                </p:cTn>
                              </p:par>
                              <p:par>
                                <p:cTn id="612" presetID="1" presetClass="entr" presetSubtype="0" fill="hold" grpId="0" nodeType="withEffect">
                                  <p:stCondLst>
                                    <p:cond delay="0"/>
                                  </p:stCondLst>
                                  <p:childTnLst>
                                    <p:set>
                                      <p:cBhvr>
                                        <p:cTn id="613" dur="1" fill="hold">
                                          <p:stCondLst>
                                            <p:cond delay="0"/>
                                          </p:stCondLst>
                                        </p:cTn>
                                        <p:tgtEl>
                                          <p:spTgt spid="63589"/>
                                        </p:tgtEl>
                                        <p:attrNameLst>
                                          <p:attrName>style.visibility</p:attrName>
                                        </p:attrNameLst>
                                      </p:cBhvr>
                                      <p:to>
                                        <p:strVal val="visible"/>
                                      </p:to>
                                    </p:set>
                                  </p:childTnLst>
                                </p:cTn>
                              </p:par>
                              <p:par>
                                <p:cTn id="614"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615" dur="2000" fill="hold"/>
                                        <p:tgtEl>
                                          <p:spTgt spid="63589"/>
                                        </p:tgtEl>
                                        <p:attrNameLst>
                                          <p:attrName>ppt_x</p:attrName>
                                          <p:attrName>ppt_y</p:attrName>
                                        </p:attrNameLst>
                                      </p:cBhvr>
                                    </p:animMotion>
                                  </p:childTnLst>
                                </p:cTn>
                              </p:par>
                            </p:childTnLst>
                          </p:cTn>
                        </p:par>
                        <p:par>
                          <p:cTn id="616" fill="hold" nodeType="afterGroup">
                            <p:stCondLst>
                              <p:cond delay="40000"/>
                            </p:stCondLst>
                            <p:childTnLst>
                              <p:par>
                                <p:cTn id="617" presetID="1" presetClass="exit" presetSubtype="0" fill="hold" grpId="2" nodeType="afterEffect">
                                  <p:stCondLst>
                                    <p:cond delay="0"/>
                                  </p:stCondLst>
                                  <p:childTnLst>
                                    <p:set>
                                      <p:cBhvr>
                                        <p:cTn id="618" dur="1" fill="hold">
                                          <p:stCondLst>
                                            <p:cond delay="0"/>
                                          </p:stCondLst>
                                        </p:cTn>
                                        <p:tgtEl>
                                          <p:spTgt spid="63590"/>
                                        </p:tgtEl>
                                        <p:attrNameLst>
                                          <p:attrName>style.visibility</p:attrName>
                                        </p:attrNameLst>
                                      </p:cBhvr>
                                      <p:to>
                                        <p:strVal val="hidden"/>
                                      </p:to>
                                    </p:set>
                                  </p:childTnLst>
                                </p:cTn>
                              </p:par>
                              <p:par>
                                <p:cTn id="619" presetID="1" presetClass="exit" presetSubtype="0" fill="hold" grpId="2" nodeType="withEffect">
                                  <p:stCondLst>
                                    <p:cond delay="0"/>
                                  </p:stCondLst>
                                  <p:childTnLst>
                                    <p:set>
                                      <p:cBhvr>
                                        <p:cTn id="620" dur="1" fill="hold">
                                          <p:stCondLst>
                                            <p:cond delay="0"/>
                                          </p:stCondLst>
                                        </p:cTn>
                                        <p:tgtEl>
                                          <p:spTgt spid="63591"/>
                                        </p:tgtEl>
                                        <p:attrNameLst>
                                          <p:attrName>style.visibility</p:attrName>
                                        </p:attrNameLst>
                                      </p:cBhvr>
                                      <p:to>
                                        <p:strVal val="hidden"/>
                                      </p:to>
                                    </p:set>
                                  </p:childTnLst>
                                </p:cTn>
                              </p:par>
                              <p:par>
                                <p:cTn id="621" presetID="1" presetClass="exit" presetSubtype="0" fill="hold" grpId="2" nodeType="withEffect">
                                  <p:stCondLst>
                                    <p:cond delay="0"/>
                                  </p:stCondLst>
                                  <p:childTnLst>
                                    <p:set>
                                      <p:cBhvr>
                                        <p:cTn id="622" dur="1" fill="hold">
                                          <p:stCondLst>
                                            <p:cond delay="0"/>
                                          </p:stCondLst>
                                        </p:cTn>
                                        <p:tgtEl>
                                          <p:spTgt spid="63588"/>
                                        </p:tgtEl>
                                        <p:attrNameLst>
                                          <p:attrName>style.visibility</p:attrName>
                                        </p:attrNameLst>
                                      </p:cBhvr>
                                      <p:to>
                                        <p:strVal val="hidden"/>
                                      </p:to>
                                    </p:set>
                                  </p:childTnLst>
                                </p:cTn>
                              </p:par>
                              <p:par>
                                <p:cTn id="623" presetID="1" presetClass="exit" presetSubtype="0" fill="hold" grpId="2" nodeType="withEffect">
                                  <p:stCondLst>
                                    <p:cond delay="0"/>
                                  </p:stCondLst>
                                  <p:childTnLst>
                                    <p:set>
                                      <p:cBhvr>
                                        <p:cTn id="624" dur="1" fill="hold">
                                          <p:stCondLst>
                                            <p:cond delay="0"/>
                                          </p:stCondLst>
                                        </p:cTn>
                                        <p:tgtEl>
                                          <p:spTgt spid="63589"/>
                                        </p:tgtEl>
                                        <p:attrNameLst>
                                          <p:attrName>style.visibility</p:attrName>
                                        </p:attrNameLst>
                                      </p:cBhvr>
                                      <p:to>
                                        <p:strVal val="hidden"/>
                                      </p:to>
                                    </p:set>
                                  </p:childTnLst>
                                </p:cTn>
                              </p:par>
                              <p:par>
                                <p:cTn id="625" presetID="1" presetClass="entr" presetSubtype="0" fill="hold" grpId="0" nodeType="withEffect">
                                  <p:stCondLst>
                                    <p:cond delay="0"/>
                                  </p:stCondLst>
                                  <p:childTnLst>
                                    <p:set>
                                      <p:cBhvr>
                                        <p:cTn id="626" dur="1" fill="hold">
                                          <p:stCondLst>
                                            <p:cond delay="0"/>
                                          </p:stCondLst>
                                        </p:cTn>
                                        <p:tgtEl>
                                          <p:spTgt spid="63592"/>
                                        </p:tgtEl>
                                        <p:attrNameLst>
                                          <p:attrName>style.visibility</p:attrName>
                                        </p:attrNameLst>
                                      </p:cBhvr>
                                      <p:to>
                                        <p:strVal val="visible"/>
                                      </p:to>
                                    </p:set>
                                  </p:childTnLst>
                                </p:cTn>
                              </p:par>
                              <p:par>
                                <p:cTn id="627" presetID="1" presetClass="entr" presetSubtype="0" fill="hold" grpId="0" nodeType="withEffect">
                                  <p:stCondLst>
                                    <p:cond delay="0"/>
                                  </p:stCondLst>
                                  <p:childTnLst>
                                    <p:set>
                                      <p:cBhvr>
                                        <p:cTn id="628" dur="1" fill="hold">
                                          <p:stCondLst>
                                            <p:cond delay="0"/>
                                          </p:stCondLst>
                                        </p:cTn>
                                        <p:tgtEl>
                                          <p:spTgt spid="63593"/>
                                        </p:tgtEl>
                                        <p:attrNameLst>
                                          <p:attrName>style.visibility</p:attrName>
                                        </p:attrNameLst>
                                      </p:cBhvr>
                                      <p:to>
                                        <p:strVal val="visible"/>
                                      </p:to>
                                    </p:set>
                                  </p:childTnLst>
                                </p:cTn>
                              </p:par>
                              <p:par>
                                <p:cTn id="629" presetID="1" presetClass="entr" presetSubtype="0" fill="hold" grpId="0" nodeType="withEffect">
                                  <p:stCondLst>
                                    <p:cond delay="0"/>
                                  </p:stCondLst>
                                  <p:childTnLst>
                                    <p:set>
                                      <p:cBhvr>
                                        <p:cTn id="630" dur="1" fill="hold">
                                          <p:stCondLst>
                                            <p:cond delay="0"/>
                                          </p:stCondLst>
                                        </p:cTn>
                                        <p:tgtEl>
                                          <p:spTgt spid="63594"/>
                                        </p:tgtEl>
                                        <p:attrNameLst>
                                          <p:attrName>style.visibility</p:attrName>
                                        </p:attrNameLst>
                                      </p:cBhvr>
                                      <p:to>
                                        <p:strVal val="visible"/>
                                      </p:to>
                                    </p:set>
                                  </p:childTnLst>
                                </p:cTn>
                              </p:par>
                              <p:par>
                                <p:cTn id="631" presetID="1" presetClass="entr" presetSubtype="0" fill="hold" grpId="0" nodeType="withEffect">
                                  <p:stCondLst>
                                    <p:cond delay="0"/>
                                  </p:stCondLst>
                                  <p:childTnLst>
                                    <p:set>
                                      <p:cBhvr>
                                        <p:cTn id="632" dur="1" fill="hold">
                                          <p:stCondLst>
                                            <p:cond delay="0"/>
                                          </p:stCondLst>
                                        </p:cTn>
                                        <p:tgtEl>
                                          <p:spTgt spid="63595"/>
                                        </p:tgtEl>
                                        <p:attrNameLst>
                                          <p:attrName>style.visibility</p:attrName>
                                        </p:attrNameLst>
                                      </p:cBhvr>
                                      <p:to>
                                        <p:strVal val="visible"/>
                                      </p:to>
                                    </p:set>
                                  </p:childTnLst>
                                </p:cTn>
                              </p:par>
                              <p:par>
                                <p:cTn id="633" presetID="0" presetClass="path" presetSubtype="0" accel="50000" decel="50000" fill="hold" grpId="1" nodeType="withEffect">
                                  <p:stCondLst>
                                    <p:cond delay="0"/>
                                  </p:stCondLst>
                                  <p:childTnLst>
                                    <p:animMotion origin="layout" path="M 0 0 L 0 0.06661 " pathEditMode="relative" ptsTypes="AA">
                                      <p:cBhvr>
                                        <p:cTn id="634" dur="2000" fill="hold"/>
                                        <p:tgtEl>
                                          <p:spTgt spid="63592"/>
                                        </p:tgtEl>
                                        <p:attrNameLst>
                                          <p:attrName>ppt_x</p:attrName>
                                          <p:attrName>ppt_y</p:attrName>
                                        </p:attrNameLst>
                                      </p:cBhvr>
                                    </p:animMotion>
                                  </p:childTnLst>
                                </p:cTn>
                              </p:par>
                              <p:par>
                                <p:cTn id="635" presetID="0" presetClass="path" presetSubtype="0" accel="50000" decel="50000" fill="hold" grpId="1" nodeType="withEffect">
                                  <p:stCondLst>
                                    <p:cond delay="0"/>
                                  </p:stCondLst>
                                  <p:childTnLst>
                                    <p:animMotion origin="layout" path="M 0 0 L 0 0.06661 " pathEditMode="relative" ptsTypes="AA">
                                      <p:cBhvr>
                                        <p:cTn id="636" dur="2000" fill="hold"/>
                                        <p:tgtEl>
                                          <p:spTgt spid="63593"/>
                                        </p:tgtEl>
                                        <p:attrNameLst>
                                          <p:attrName>ppt_x</p:attrName>
                                          <p:attrName>ppt_y</p:attrName>
                                        </p:attrNameLst>
                                      </p:cBhvr>
                                    </p:animMotion>
                                  </p:childTnLst>
                                </p:cTn>
                              </p:par>
                              <p:par>
                                <p:cTn id="637" presetID="0" presetClass="path" presetSubtype="0" accel="50000" decel="50000" fill="hold" grpId="1" nodeType="withEffect">
                                  <p:stCondLst>
                                    <p:cond delay="0"/>
                                  </p:stCondLst>
                                  <p:childTnLst>
                                    <p:animMotion origin="layout" path="M 0 0 L 0 0.06661 " pathEditMode="relative" ptsTypes="AA">
                                      <p:cBhvr>
                                        <p:cTn id="638" dur="2000" fill="hold"/>
                                        <p:tgtEl>
                                          <p:spTgt spid="63594"/>
                                        </p:tgtEl>
                                        <p:attrNameLst>
                                          <p:attrName>ppt_x</p:attrName>
                                          <p:attrName>ppt_y</p:attrName>
                                        </p:attrNameLst>
                                      </p:cBhvr>
                                    </p:animMotion>
                                  </p:childTnLst>
                                </p:cTn>
                              </p:par>
                              <p:par>
                                <p:cTn id="639" presetID="0" presetClass="path" presetSubtype="0" accel="50000" decel="50000" fill="hold" grpId="1" nodeType="withEffect">
                                  <p:stCondLst>
                                    <p:cond delay="0"/>
                                  </p:stCondLst>
                                  <p:childTnLst>
                                    <p:animMotion origin="layout" path="M 0 0 L 0 0.06661 " pathEditMode="relative" ptsTypes="AA">
                                      <p:cBhvr>
                                        <p:cTn id="640" dur="2000" fill="hold"/>
                                        <p:tgtEl>
                                          <p:spTgt spid="63595"/>
                                        </p:tgtEl>
                                        <p:attrNameLst>
                                          <p:attrName>ppt_x</p:attrName>
                                          <p:attrName>ppt_y</p:attrName>
                                        </p:attrNameLst>
                                      </p:cBhvr>
                                    </p:animMotion>
                                  </p:childTnLst>
                                </p:cTn>
                              </p:par>
                            </p:childTnLst>
                          </p:cTn>
                        </p:par>
                        <p:par>
                          <p:cTn id="641" fill="hold" nodeType="afterGroup">
                            <p:stCondLst>
                              <p:cond delay="42000"/>
                            </p:stCondLst>
                            <p:childTnLst>
                              <p:par>
                                <p:cTn id="642" presetID="1" presetClass="exit" presetSubtype="0" fill="hold" grpId="2" nodeType="afterEffect">
                                  <p:stCondLst>
                                    <p:cond delay="0"/>
                                  </p:stCondLst>
                                  <p:childTnLst>
                                    <p:set>
                                      <p:cBhvr>
                                        <p:cTn id="643" dur="1" fill="hold">
                                          <p:stCondLst>
                                            <p:cond delay="0"/>
                                          </p:stCondLst>
                                        </p:cTn>
                                        <p:tgtEl>
                                          <p:spTgt spid="63592"/>
                                        </p:tgtEl>
                                        <p:attrNameLst>
                                          <p:attrName>style.visibility</p:attrName>
                                        </p:attrNameLst>
                                      </p:cBhvr>
                                      <p:to>
                                        <p:strVal val="hidden"/>
                                      </p:to>
                                    </p:set>
                                  </p:childTnLst>
                                </p:cTn>
                              </p:par>
                              <p:par>
                                <p:cTn id="644" presetID="1" presetClass="exit" presetSubtype="0" fill="hold" grpId="2" nodeType="withEffect">
                                  <p:stCondLst>
                                    <p:cond delay="0"/>
                                  </p:stCondLst>
                                  <p:childTnLst>
                                    <p:set>
                                      <p:cBhvr>
                                        <p:cTn id="645" dur="1" fill="hold">
                                          <p:stCondLst>
                                            <p:cond delay="0"/>
                                          </p:stCondLst>
                                        </p:cTn>
                                        <p:tgtEl>
                                          <p:spTgt spid="63593"/>
                                        </p:tgtEl>
                                        <p:attrNameLst>
                                          <p:attrName>style.visibility</p:attrName>
                                        </p:attrNameLst>
                                      </p:cBhvr>
                                      <p:to>
                                        <p:strVal val="hidden"/>
                                      </p:to>
                                    </p:set>
                                  </p:childTnLst>
                                </p:cTn>
                              </p:par>
                              <p:par>
                                <p:cTn id="646" presetID="1" presetClass="exit" presetSubtype="0" fill="hold" grpId="2" nodeType="withEffect">
                                  <p:stCondLst>
                                    <p:cond delay="0"/>
                                  </p:stCondLst>
                                  <p:childTnLst>
                                    <p:set>
                                      <p:cBhvr>
                                        <p:cTn id="647" dur="1" fill="hold">
                                          <p:stCondLst>
                                            <p:cond delay="0"/>
                                          </p:stCondLst>
                                        </p:cTn>
                                        <p:tgtEl>
                                          <p:spTgt spid="63594"/>
                                        </p:tgtEl>
                                        <p:attrNameLst>
                                          <p:attrName>style.visibility</p:attrName>
                                        </p:attrNameLst>
                                      </p:cBhvr>
                                      <p:to>
                                        <p:strVal val="hidden"/>
                                      </p:to>
                                    </p:set>
                                  </p:childTnLst>
                                </p:cTn>
                              </p:par>
                              <p:par>
                                <p:cTn id="648" presetID="1" presetClass="exit" presetSubtype="0" fill="hold" grpId="2" nodeType="withEffect">
                                  <p:stCondLst>
                                    <p:cond delay="0"/>
                                  </p:stCondLst>
                                  <p:childTnLst>
                                    <p:set>
                                      <p:cBhvr>
                                        <p:cTn id="649" dur="1" fill="hold">
                                          <p:stCondLst>
                                            <p:cond delay="0"/>
                                          </p:stCondLst>
                                        </p:cTn>
                                        <p:tgtEl>
                                          <p:spTgt spid="63595"/>
                                        </p:tgtEl>
                                        <p:attrNameLst>
                                          <p:attrName>style.visibility</p:attrName>
                                        </p:attrNameLst>
                                      </p:cBhvr>
                                      <p:to>
                                        <p:strVal val="hidden"/>
                                      </p:to>
                                    </p:set>
                                  </p:childTnLst>
                                </p:cTn>
                              </p:par>
                              <p:par>
                                <p:cTn id="650" presetID="1" presetClass="entr" presetSubtype="0" fill="hold" grpId="0" nodeType="withEffect">
                                  <p:stCondLst>
                                    <p:cond delay="0"/>
                                  </p:stCondLst>
                                  <p:childTnLst>
                                    <p:set>
                                      <p:cBhvr>
                                        <p:cTn id="651" dur="1" fill="hold">
                                          <p:stCondLst>
                                            <p:cond delay="0"/>
                                          </p:stCondLst>
                                        </p:cTn>
                                        <p:tgtEl>
                                          <p:spTgt spid="63596"/>
                                        </p:tgtEl>
                                        <p:attrNameLst>
                                          <p:attrName>style.visibility</p:attrName>
                                        </p:attrNameLst>
                                      </p:cBhvr>
                                      <p:to>
                                        <p:strVal val="visible"/>
                                      </p:to>
                                    </p:set>
                                  </p:childTnLst>
                                </p:cTn>
                              </p:par>
                              <p:par>
                                <p:cTn id="652" presetID="1" presetClass="entr" presetSubtype="0" fill="hold" grpId="0" nodeType="withEffect">
                                  <p:stCondLst>
                                    <p:cond delay="0"/>
                                  </p:stCondLst>
                                  <p:childTnLst>
                                    <p:set>
                                      <p:cBhvr>
                                        <p:cTn id="653" dur="1" fill="hold">
                                          <p:stCondLst>
                                            <p:cond delay="0"/>
                                          </p:stCondLst>
                                        </p:cTn>
                                        <p:tgtEl>
                                          <p:spTgt spid="63597"/>
                                        </p:tgtEl>
                                        <p:attrNameLst>
                                          <p:attrName>style.visibility</p:attrName>
                                        </p:attrNameLst>
                                      </p:cBhvr>
                                      <p:to>
                                        <p:strVal val="visible"/>
                                      </p:to>
                                    </p:set>
                                  </p:childTnLst>
                                </p:cTn>
                              </p:par>
                              <p:par>
                                <p:cTn id="654" presetID="1" presetClass="entr" presetSubtype="0" fill="hold" grpId="0" nodeType="withEffect">
                                  <p:stCondLst>
                                    <p:cond delay="0"/>
                                  </p:stCondLst>
                                  <p:childTnLst>
                                    <p:set>
                                      <p:cBhvr>
                                        <p:cTn id="655" dur="1" fill="hold">
                                          <p:stCondLst>
                                            <p:cond delay="0"/>
                                          </p:stCondLst>
                                        </p:cTn>
                                        <p:tgtEl>
                                          <p:spTgt spid="63598"/>
                                        </p:tgtEl>
                                        <p:attrNameLst>
                                          <p:attrName>style.visibility</p:attrName>
                                        </p:attrNameLst>
                                      </p:cBhvr>
                                      <p:to>
                                        <p:strVal val="visible"/>
                                      </p:to>
                                    </p:set>
                                  </p:childTnLst>
                                </p:cTn>
                              </p:par>
                              <p:par>
                                <p:cTn id="656" presetID="1" presetClass="entr" presetSubtype="0" fill="hold" grpId="0" nodeType="withEffect">
                                  <p:stCondLst>
                                    <p:cond delay="0"/>
                                  </p:stCondLst>
                                  <p:childTnLst>
                                    <p:set>
                                      <p:cBhvr>
                                        <p:cTn id="657" dur="1" fill="hold">
                                          <p:stCondLst>
                                            <p:cond delay="0"/>
                                          </p:stCondLst>
                                        </p:cTn>
                                        <p:tgtEl>
                                          <p:spTgt spid="63599"/>
                                        </p:tgtEl>
                                        <p:attrNameLst>
                                          <p:attrName>style.visibility</p:attrName>
                                        </p:attrNameLst>
                                      </p:cBhvr>
                                      <p:to>
                                        <p:strVal val="visible"/>
                                      </p:to>
                                    </p:set>
                                  </p:childTnLst>
                                </p:cTn>
                              </p:par>
                              <p:par>
                                <p:cTn id="658" presetID="0" presetClass="path" presetSubtype="0" accel="50000" decel="50000" fill="hold" grpId="1" nodeType="withEffect">
                                  <p:stCondLst>
                                    <p:cond delay="0"/>
                                  </p:stCondLst>
                                  <p:childTnLst>
                                    <p:animMotion origin="layout" path="M 0 0 L 0 0.0333 " pathEditMode="relative" ptsTypes="AA">
                                      <p:cBhvr>
                                        <p:cTn id="659" dur="2000" fill="hold"/>
                                        <p:tgtEl>
                                          <p:spTgt spid="63596"/>
                                        </p:tgtEl>
                                        <p:attrNameLst>
                                          <p:attrName>ppt_x</p:attrName>
                                          <p:attrName>ppt_y</p:attrName>
                                        </p:attrNameLst>
                                      </p:cBhvr>
                                    </p:animMotion>
                                  </p:childTnLst>
                                </p:cTn>
                              </p:par>
                              <p:par>
                                <p:cTn id="660" presetID="0" presetClass="path" presetSubtype="0" accel="50000" decel="50000" fill="hold" grpId="1" nodeType="withEffect">
                                  <p:stCondLst>
                                    <p:cond delay="0"/>
                                  </p:stCondLst>
                                  <p:childTnLst>
                                    <p:animMotion origin="layout" path="M 0 0 L 0 0.0333 " pathEditMode="relative" ptsTypes="AA">
                                      <p:cBhvr>
                                        <p:cTn id="661" dur="2000" fill="hold"/>
                                        <p:tgtEl>
                                          <p:spTgt spid="63597"/>
                                        </p:tgtEl>
                                        <p:attrNameLst>
                                          <p:attrName>ppt_x</p:attrName>
                                          <p:attrName>ppt_y</p:attrName>
                                        </p:attrNameLst>
                                      </p:cBhvr>
                                    </p:animMotion>
                                  </p:childTnLst>
                                </p:cTn>
                              </p:par>
                              <p:par>
                                <p:cTn id="662" presetID="0" presetClass="path" presetSubtype="0" accel="50000" decel="50000" fill="hold" grpId="1" nodeType="withEffect">
                                  <p:stCondLst>
                                    <p:cond delay="0"/>
                                  </p:stCondLst>
                                  <p:childTnLst>
                                    <p:animMotion origin="layout" path="M 0 0 L 0 0.0333 " pathEditMode="relative" ptsTypes="AA">
                                      <p:cBhvr>
                                        <p:cTn id="663" dur="2000" fill="hold"/>
                                        <p:tgtEl>
                                          <p:spTgt spid="63598"/>
                                        </p:tgtEl>
                                        <p:attrNameLst>
                                          <p:attrName>ppt_x</p:attrName>
                                          <p:attrName>ppt_y</p:attrName>
                                        </p:attrNameLst>
                                      </p:cBhvr>
                                    </p:animMotion>
                                  </p:childTnLst>
                                </p:cTn>
                              </p:par>
                              <p:par>
                                <p:cTn id="664" presetID="0" presetClass="path" presetSubtype="0" accel="50000" decel="50000" fill="hold" grpId="1" nodeType="withEffect">
                                  <p:stCondLst>
                                    <p:cond delay="0"/>
                                  </p:stCondLst>
                                  <p:childTnLst>
                                    <p:animMotion origin="layout" path="M 0 0 L 0 0.0333 " pathEditMode="relative" ptsTypes="AA">
                                      <p:cBhvr>
                                        <p:cTn id="665" dur="2000" fill="hold"/>
                                        <p:tgtEl>
                                          <p:spTgt spid="63599"/>
                                        </p:tgtEl>
                                        <p:attrNameLst>
                                          <p:attrName>ppt_x</p:attrName>
                                          <p:attrName>ppt_y</p:attrName>
                                        </p:attrNameLst>
                                      </p:cBhvr>
                                    </p:animMotion>
                                  </p:childTnLst>
                                </p:cTn>
                              </p:par>
                            </p:childTnLst>
                          </p:cTn>
                        </p:par>
                        <p:par>
                          <p:cTn id="666" fill="hold" nodeType="afterGroup">
                            <p:stCondLst>
                              <p:cond delay="44000"/>
                            </p:stCondLst>
                            <p:childTnLst>
                              <p:par>
                                <p:cTn id="667" presetID="1" presetClass="exit" presetSubtype="0" fill="hold" grpId="2" nodeType="afterEffect">
                                  <p:stCondLst>
                                    <p:cond delay="0"/>
                                  </p:stCondLst>
                                  <p:childTnLst>
                                    <p:set>
                                      <p:cBhvr>
                                        <p:cTn id="668" dur="1" fill="hold">
                                          <p:stCondLst>
                                            <p:cond delay="0"/>
                                          </p:stCondLst>
                                        </p:cTn>
                                        <p:tgtEl>
                                          <p:spTgt spid="63596"/>
                                        </p:tgtEl>
                                        <p:attrNameLst>
                                          <p:attrName>style.visibility</p:attrName>
                                        </p:attrNameLst>
                                      </p:cBhvr>
                                      <p:to>
                                        <p:strVal val="hidden"/>
                                      </p:to>
                                    </p:set>
                                  </p:childTnLst>
                                </p:cTn>
                              </p:par>
                              <p:par>
                                <p:cTn id="669" presetID="1" presetClass="exit" presetSubtype="0" fill="hold" grpId="2" nodeType="withEffect">
                                  <p:stCondLst>
                                    <p:cond delay="0"/>
                                  </p:stCondLst>
                                  <p:childTnLst>
                                    <p:set>
                                      <p:cBhvr>
                                        <p:cTn id="670" dur="1" fill="hold">
                                          <p:stCondLst>
                                            <p:cond delay="0"/>
                                          </p:stCondLst>
                                        </p:cTn>
                                        <p:tgtEl>
                                          <p:spTgt spid="63597"/>
                                        </p:tgtEl>
                                        <p:attrNameLst>
                                          <p:attrName>style.visibility</p:attrName>
                                        </p:attrNameLst>
                                      </p:cBhvr>
                                      <p:to>
                                        <p:strVal val="hidden"/>
                                      </p:to>
                                    </p:set>
                                  </p:childTnLst>
                                </p:cTn>
                              </p:par>
                              <p:par>
                                <p:cTn id="671" presetID="1" presetClass="exit" presetSubtype="0" fill="hold" grpId="2" nodeType="withEffect">
                                  <p:stCondLst>
                                    <p:cond delay="0"/>
                                  </p:stCondLst>
                                  <p:childTnLst>
                                    <p:set>
                                      <p:cBhvr>
                                        <p:cTn id="672" dur="1" fill="hold">
                                          <p:stCondLst>
                                            <p:cond delay="0"/>
                                          </p:stCondLst>
                                        </p:cTn>
                                        <p:tgtEl>
                                          <p:spTgt spid="63598"/>
                                        </p:tgtEl>
                                        <p:attrNameLst>
                                          <p:attrName>style.visibility</p:attrName>
                                        </p:attrNameLst>
                                      </p:cBhvr>
                                      <p:to>
                                        <p:strVal val="hidden"/>
                                      </p:to>
                                    </p:set>
                                  </p:childTnLst>
                                </p:cTn>
                              </p:par>
                              <p:par>
                                <p:cTn id="673" presetID="1" presetClass="exit" presetSubtype="0" fill="hold" grpId="2" nodeType="withEffect">
                                  <p:stCondLst>
                                    <p:cond delay="0"/>
                                  </p:stCondLst>
                                  <p:childTnLst>
                                    <p:set>
                                      <p:cBhvr>
                                        <p:cTn id="674" dur="1" fill="hold">
                                          <p:stCondLst>
                                            <p:cond delay="0"/>
                                          </p:stCondLst>
                                        </p:cTn>
                                        <p:tgtEl>
                                          <p:spTgt spid="63599"/>
                                        </p:tgtEl>
                                        <p:attrNameLst>
                                          <p:attrName>style.visibility</p:attrName>
                                        </p:attrNameLst>
                                      </p:cBhvr>
                                      <p:to>
                                        <p:strVal val="hidden"/>
                                      </p:to>
                                    </p:set>
                                  </p:childTnLst>
                                </p:cTn>
                              </p:par>
                              <p:par>
                                <p:cTn id="675" presetID="1" presetClass="entr" presetSubtype="0" fill="hold" grpId="0" nodeType="withEffect">
                                  <p:stCondLst>
                                    <p:cond delay="0"/>
                                  </p:stCondLst>
                                  <p:childTnLst>
                                    <p:set>
                                      <p:cBhvr>
                                        <p:cTn id="676" dur="1" fill="hold">
                                          <p:stCondLst>
                                            <p:cond delay="0"/>
                                          </p:stCondLst>
                                        </p:cTn>
                                        <p:tgtEl>
                                          <p:spTgt spid="63600"/>
                                        </p:tgtEl>
                                        <p:attrNameLst>
                                          <p:attrName>style.visibility</p:attrName>
                                        </p:attrNameLst>
                                      </p:cBhvr>
                                      <p:to>
                                        <p:strVal val="visible"/>
                                      </p:to>
                                    </p:set>
                                  </p:childTnLst>
                                </p:cTn>
                              </p:par>
                              <p:par>
                                <p:cTn id="677" presetID="1" presetClass="entr" presetSubtype="0" fill="hold" grpId="0" nodeType="withEffect">
                                  <p:stCondLst>
                                    <p:cond delay="0"/>
                                  </p:stCondLst>
                                  <p:childTnLst>
                                    <p:set>
                                      <p:cBhvr>
                                        <p:cTn id="678" dur="1" fill="hold">
                                          <p:stCondLst>
                                            <p:cond delay="0"/>
                                          </p:stCondLst>
                                        </p:cTn>
                                        <p:tgtEl>
                                          <p:spTgt spid="63601"/>
                                        </p:tgtEl>
                                        <p:attrNameLst>
                                          <p:attrName>style.visibility</p:attrName>
                                        </p:attrNameLst>
                                      </p:cBhvr>
                                      <p:to>
                                        <p:strVal val="visible"/>
                                      </p:to>
                                    </p:set>
                                  </p:childTnLst>
                                </p:cTn>
                              </p:par>
                              <p:par>
                                <p:cTn id="679" presetID="1" presetClass="entr" presetSubtype="0" fill="hold" grpId="0" nodeType="withEffect">
                                  <p:stCondLst>
                                    <p:cond delay="0"/>
                                  </p:stCondLst>
                                  <p:childTnLst>
                                    <p:set>
                                      <p:cBhvr>
                                        <p:cTn id="680" dur="1" fill="hold">
                                          <p:stCondLst>
                                            <p:cond delay="0"/>
                                          </p:stCondLst>
                                        </p:cTn>
                                        <p:tgtEl>
                                          <p:spTgt spid="63602"/>
                                        </p:tgtEl>
                                        <p:attrNameLst>
                                          <p:attrName>style.visibility</p:attrName>
                                        </p:attrNameLst>
                                      </p:cBhvr>
                                      <p:to>
                                        <p:strVal val="visible"/>
                                      </p:to>
                                    </p:set>
                                  </p:childTnLst>
                                </p:cTn>
                              </p:par>
                              <p:par>
                                <p:cTn id="681" presetID="1" presetClass="entr" presetSubtype="0" fill="hold" grpId="0" nodeType="withEffect">
                                  <p:stCondLst>
                                    <p:cond delay="0"/>
                                  </p:stCondLst>
                                  <p:childTnLst>
                                    <p:set>
                                      <p:cBhvr>
                                        <p:cTn id="682" dur="1" fill="hold">
                                          <p:stCondLst>
                                            <p:cond delay="0"/>
                                          </p:stCondLst>
                                        </p:cTn>
                                        <p:tgtEl>
                                          <p:spTgt spid="63603"/>
                                        </p:tgtEl>
                                        <p:attrNameLst>
                                          <p:attrName>style.visibility</p:attrName>
                                        </p:attrNameLst>
                                      </p:cBhvr>
                                      <p:to>
                                        <p:strVal val="visible"/>
                                      </p:to>
                                    </p:set>
                                  </p:childTnLst>
                                </p:cTn>
                              </p:par>
                              <p:par>
                                <p:cTn id="683" presetID="0" presetClass="path" presetSubtype="0" accel="50000" decel="50000" fill="hold" grpId="1" nodeType="withEffect">
                                  <p:stCondLst>
                                    <p:cond delay="0"/>
                                  </p:stCondLst>
                                  <p:childTnLst>
                                    <p:animMotion origin="layout" path="M 0 0 L 0.075 0.0111 " pathEditMode="relative" ptsTypes="AA">
                                      <p:cBhvr>
                                        <p:cTn id="684" dur="2000" fill="hold"/>
                                        <p:tgtEl>
                                          <p:spTgt spid="63600"/>
                                        </p:tgtEl>
                                        <p:attrNameLst>
                                          <p:attrName>ppt_x</p:attrName>
                                          <p:attrName>ppt_y</p:attrName>
                                        </p:attrNameLst>
                                      </p:cBhvr>
                                    </p:animMotion>
                                  </p:childTnLst>
                                </p:cTn>
                              </p:par>
                              <p:par>
                                <p:cTn id="685" presetID="0" presetClass="path" presetSubtype="0" accel="50000" decel="50000" fill="hold" grpId="1" nodeType="withEffect">
                                  <p:stCondLst>
                                    <p:cond delay="0"/>
                                  </p:stCondLst>
                                  <p:childTnLst>
                                    <p:animMotion origin="layout" path="M 0 0 L 0.075 0.0111 " pathEditMode="relative" ptsTypes="AA">
                                      <p:cBhvr>
                                        <p:cTn id="686" dur="2000" fill="hold"/>
                                        <p:tgtEl>
                                          <p:spTgt spid="63601"/>
                                        </p:tgtEl>
                                        <p:attrNameLst>
                                          <p:attrName>ppt_x</p:attrName>
                                          <p:attrName>ppt_y</p:attrName>
                                        </p:attrNameLst>
                                      </p:cBhvr>
                                    </p:animMotion>
                                  </p:childTnLst>
                                </p:cTn>
                              </p:par>
                              <p:par>
                                <p:cTn id="687" presetID="0" presetClass="path" presetSubtype="0" accel="50000" decel="50000" fill="hold" grpId="1" nodeType="withEffect">
                                  <p:stCondLst>
                                    <p:cond delay="0"/>
                                  </p:stCondLst>
                                  <p:childTnLst>
                                    <p:animMotion origin="layout" path="M 0 0 L 0.075 0.0111 " pathEditMode="relative" ptsTypes="AA">
                                      <p:cBhvr>
                                        <p:cTn id="688" dur="2000" fill="hold"/>
                                        <p:tgtEl>
                                          <p:spTgt spid="63602"/>
                                        </p:tgtEl>
                                        <p:attrNameLst>
                                          <p:attrName>ppt_x</p:attrName>
                                          <p:attrName>ppt_y</p:attrName>
                                        </p:attrNameLst>
                                      </p:cBhvr>
                                    </p:animMotion>
                                  </p:childTnLst>
                                </p:cTn>
                              </p:par>
                              <p:par>
                                <p:cTn id="689" presetID="0" presetClass="path" presetSubtype="0" accel="50000" decel="50000" fill="hold" grpId="1" nodeType="withEffect">
                                  <p:stCondLst>
                                    <p:cond delay="0"/>
                                  </p:stCondLst>
                                  <p:childTnLst>
                                    <p:animMotion origin="layout" path="M 0 0 L 0.075 0.0111 " pathEditMode="relative" ptsTypes="AA">
                                      <p:cBhvr>
                                        <p:cTn id="690" dur="2000" fill="hold"/>
                                        <p:tgtEl>
                                          <p:spTgt spid="63603"/>
                                        </p:tgtEl>
                                        <p:attrNameLst>
                                          <p:attrName>ppt_x</p:attrName>
                                          <p:attrName>ppt_y</p:attrName>
                                        </p:attrNameLst>
                                      </p:cBhvr>
                                    </p:animMotion>
                                  </p:childTnLst>
                                </p:cTn>
                              </p:par>
                              <p:par>
                                <p:cTn id="691" presetID="1" presetClass="entr" presetSubtype="0" fill="hold" grpId="0" nodeType="withEffect">
                                  <p:stCondLst>
                                    <p:cond delay="0"/>
                                  </p:stCondLst>
                                  <p:childTnLst>
                                    <p:set>
                                      <p:cBhvr>
                                        <p:cTn id="692" dur="1" fill="hold">
                                          <p:stCondLst>
                                            <p:cond delay="0"/>
                                          </p:stCondLst>
                                        </p:cTn>
                                        <p:tgtEl>
                                          <p:spTgt spid="63604"/>
                                        </p:tgtEl>
                                        <p:attrNameLst>
                                          <p:attrName>style.visibility</p:attrName>
                                        </p:attrNameLst>
                                      </p:cBhvr>
                                      <p:to>
                                        <p:strVal val="visible"/>
                                      </p:to>
                                    </p:set>
                                  </p:childTnLst>
                                </p:cTn>
                              </p:par>
                              <p:par>
                                <p:cTn id="693" presetID="1" presetClass="entr" presetSubtype="0" fill="hold" grpId="0" nodeType="withEffect">
                                  <p:stCondLst>
                                    <p:cond delay="0"/>
                                  </p:stCondLst>
                                  <p:childTnLst>
                                    <p:set>
                                      <p:cBhvr>
                                        <p:cTn id="694" dur="1" fill="hold">
                                          <p:stCondLst>
                                            <p:cond delay="0"/>
                                          </p:stCondLst>
                                        </p:cTn>
                                        <p:tgtEl>
                                          <p:spTgt spid="63605"/>
                                        </p:tgtEl>
                                        <p:attrNameLst>
                                          <p:attrName>style.visibility</p:attrName>
                                        </p:attrNameLst>
                                      </p:cBhvr>
                                      <p:to>
                                        <p:strVal val="visible"/>
                                      </p:to>
                                    </p:set>
                                  </p:childTnLst>
                                </p:cTn>
                              </p:par>
                              <p:par>
                                <p:cTn id="695" presetID="0" presetClass="path" presetSubtype="0" accel="50000" decel="50000" fill="hold" grpId="1" nodeType="withEffect">
                                  <p:stCondLst>
                                    <p:cond delay="0"/>
                                  </p:stCondLst>
                                  <p:childTnLst>
                                    <p:animMotion origin="layout" path="M 0 0 L 0.14167 0.14431 " pathEditMode="relative" ptsTypes="AA">
                                      <p:cBhvr>
                                        <p:cTn id="696" dur="2000" fill="hold"/>
                                        <p:tgtEl>
                                          <p:spTgt spid="63604"/>
                                        </p:tgtEl>
                                        <p:attrNameLst>
                                          <p:attrName>ppt_x</p:attrName>
                                          <p:attrName>ppt_y</p:attrName>
                                        </p:attrNameLst>
                                      </p:cBhvr>
                                    </p:animMotion>
                                  </p:childTnLst>
                                </p:cTn>
                              </p:par>
                              <p:par>
                                <p:cTn id="697" presetID="0" presetClass="path" presetSubtype="0" accel="50000" decel="50000" fill="hold" grpId="1" nodeType="withEffect">
                                  <p:stCondLst>
                                    <p:cond delay="0"/>
                                  </p:stCondLst>
                                  <p:childTnLst>
                                    <p:animMotion origin="layout" path="M 0 0 L 0.14167 0.14431 " pathEditMode="relative" ptsTypes="AA">
                                      <p:cBhvr>
                                        <p:cTn id="698" dur="2000" fill="hold"/>
                                        <p:tgtEl>
                                          <p:spTgt spid="63605"/>
                                        </p:tgtEl>
                                        <p:attrNameLst>
                                          <p:attrName>ppt_x</p:attrName>
                                          <p:attrName>ppt_y</p:attrName>
                                        </p:attrNameLst>
                                      </p:cBhvr>
                                    </p:animMotion>
                                  </p:childTnLst>
                                </p:cTn>
                              </p:par>
                              <p:par>
                                <p:cTn id="699" presetID="1" presetClass="entr" presetSubtype="0" fill="hold" grpId="0" nodeType="withEffect">
                                  <p:stCondLst>
                                    <p:cond delay="0"/>
                                  </p:stCondLst>
                                  <p:childTnLst>
                                    <p:set>
                                      <p:cBhvr>
                                        <p:cTn id="700" dur="1" fill="hold">
                                          <p:stCondLst>
                                            <p:cond delay="0"/>
                                          </p:stCondLst>
                                        </p:cTn>
                                        <p:tgtEl>
                                          <p:spTgt spid="63606"/>
                                        </p:tgtEl>
                                        <p:attrNameLst>
                                          <p:attrName>style.visibility</p:attrName>
                                        </p:attrNameLst>
                                      </p:cBhvr>
                                      <p:to>
                                        <p:strVal val="visible"/>
                                      </p:to>
                                    </p:set>
                                  </p:childTnLst>
                                </p:cTn>
                              </p:par>
                              <p:par>
                                <p:cTn id="701" presetID="1" presetClass="entr" presetSubtype="0" fill="hold" grpId="0" nodeType="withEffect">
                                  <p:stCondLst>
                                    <p:cond delay="0"/>
                                  </p:stCondLst>
                                  <p:childTnLst>
                                    <p:set>
                                      <p:cBhvr>
                                        <p:cTn id="702" dur="1" fill="hold">
                                          <p:stCondLst>
                                            <p:cond delay="0"/>
                                          </p:stCondLst>
                                        </p:cTn>
                                        <p:tgtEl>
                                          <p:spTgt spid="63607"/>
                                        </p:tgtEl>
                                        <p:attrNameLst>
                                          <p:attrName>style.visibility</p:attrName>
                                        </p:attrNameLst>
                                      </p:cBhvr>
                                      <p:to>
                                        <p:strVal val="visible"/>
                                      </p:to>
                                    </p:set>
                                  </p:childTnLst>
                                </p:cTn>
                              </p:par>
                              <p:par>
                                <p:cTn id="703" presetID="0" presetClass="path" presetSubtype="0" accel="50000" decel="50000" fill="hold" grpId="1" nodeType="withEffect">
                                  <p:stCondLst>
                                    <p:cond delay="0"/>
                                  </p:stCondLst>
                                  <p:childTnLst>
                                    <p:animMotion origin="layout" path="M 0 0 L -0.13334 0.15541 " pathEditMode="relative" ptsTypes="AA">
                                      <p:cBhvr>
                                        <p:cTn id="704" dur="2000" fill="hold"/>
                                        <p:tgtEl>
                                          <p:spTgt spid="63606"/>
                                        </p:tgtEl>
                                        <p:attrNameLst>
                                          <p:attrName>ppt_x</p:attrName>
                                          <p:attrName>ppt_y</p:attrName>
                                        </p:attrNameLst>
                                      </p:cBhvr>
                                    </p:animMotion>
                                  </p:childTnLst>
                                </p:cTn>
                              </p:par>
                              <p:par>
                                <p:cTn id="705" presetID="0" presetClass="path" presetSubtype="0" accel="50000" decel="50000" fill="hold" grpId="1" nodeType="withEffect">
                                  <p:stCondLst>
                                    <p:cond delay="0"/>
                                  </p:stCondLst>
                                  <p:childTnLst>
                                    <p:animMotion origin="layout" path="M 0 0 L -0.13334 0.15541 " pathEditMode="relative" ptsTypes="AA">
                                      <p:cBhvr>
                                        <p:cTn id="706" dur="2000" fill="hold"/>
                                        <p:tgtEl>
                                          <p:spTgt spid="63607"/>
                                        </p:tgtEl>
                                        <p:attrNameLst>
                                          <p:attrName>ppt_x</p:attrName>
                                          <p:attrName>ppt_y</p:attrName>
                                        </p:attrNameLst>
                                      </p:cBhvr>
                                    </p:animMotion>
                                  </p:childTnLst>
                                </p:cTn>
                              </p:par>
                            </p:childTnLst>
                          </p:cTn>
                        </p:par>
                        <p:par>
                          <p:cTn id="707" fill="hold" nodeType="afterGroup">
                            <p:stCondLst>
                              <p:cond delay="46000"/>
                            </p:stCondLst>
                            <p:childTnLst>
                              <p:par>
                                <p:cTn id="708" presetID="1" presetClass="exit" presetSubtype="0" fill="hold" grpId="2" nodeType="afterEffect">
                                  <p:stCondLst>
                                    <p:cond delay="0"/>
                                  </p:stCondLst>
                                  <p:childTnLst>
                                    <p:set>
                                      <p:cBhvr>
                                        <p:cTn id="709" dur="1" fill="hold">
                                          <p:stCondLst>
                                            <p:cond delay="0"/>
                                          </p:stCondLst>
                                        </p:cTn>
                                        <p:tgtEl>
                                          <p:spTgt spid="63600"/>
                                        </p:tgtEl>
                                        <p:attrNameLst>
                                          <p:attrName>style.visibility</p:attrName>
                                        </p:attrNameLst>
                                      </p:cBhvr>
                                      <p:to>
                                        <p:strVal val="hidden"/>
                                      </p:to>
                                    </p:set>
                                  </p:childTnLst>
                                </p:cTn>
                              </p:par>
                              <p:par>
                                <p:cTn id="710" presetID="1" presetClass="exit" presetSubtype="0" fill="hold" grpId="2" nodeType="withEffect">
                                  <p:stCondLst>
                                    <p:cond delay="0"/>
                                  </p:stCondLst>
                                  <p:childTnLst>
                                    <p:set>
                                      <p:cBhvr>
                                        <p:cTn id="711" dur="1" fill="hold">
                                          <p:stCondLst>
                                            <p:cond delay="0"/>
                                          </p:stCondLst>
                                        </p:cTn>
                                        <p:tgtEl>
                                          <p:spTgt spid="63601"/>
                                        </p:tgtEl>
                                        <p:attrNameLst>
                                          <p:attrName>style.visibility</p:attrName>
                                        </p:attrNameLst>
                                      </p:cBhvr>
                                      <p:to>
                                        <p:strVal val="hidden"/>
                                      </p:to>
                                    </p:set>
                                  </p:childTnLst>
                                </p:cTn>
                              </p:par>
                              <p:par>
                                <p:cTn id="712" presetID="1" presetClass="exit" presetSubtype="0" fill="hold" grpId="2" nodeType="withEffect">
                                  <p:stCondLst>
                                    <p:cond delay="0"/>
                                  </p:stCondLst>
                                  <p:childTnLst>
                                    <p:set>
                                      <p:cBhvr>
                                        <p:cTn id="713" dur="1" fill="hold">
                                          <p:stCondLst>
                                            <p:cond delay="0"/>
                                          </p:stCondLst>
                                        </p:cTn>
                                        <p:tgtEl>
                                          <p:spTgt spid="63602"/>
                                        </p:tgtEl>
                                        <p:attrNameLst>
                                          <p:attrName>style.visibility</p:attrName>
                                        </p:attrNameLst>
                                      </p:cBhvr>
                                      <p:to>
                                        <p:strVal val="hidden"/>
                                      </p:to>
                                    </p:set>
                                  </p:childTnLst>
                                </p:cTn>
                              </p:par>
                              <p:par>
                                <p:cTn id="714" presetID="1" presetClass="exit" presetSubtype="0" fill="hold" grpId="2" nodeType="withEffect">
                                  <p:stCondLst>
                                    <p:cond delay="0"/>
                                  </p:stCondLst>
                                  <p:childTnLst>
                                    <p:set>
                                      <p:cBhvr>
                                        <p:cTn id="715" dur="1" fill="hold">
                                          <p:stCondLst>
                                            <p:cond delay="0"/>
                                          </p:stCondLst>
                                        </p:cTn>
                                        <p:tgtEl>
                                          <p:spTgt spid="63603"/>
                                        </p:tgtEl>
                                        <p:attrNameLst>
                                          <p:attrName>style.visibility</p:attrName>
                                        </p:attrNameLst>
                                      </p:cBhvr>
                                      <p:to>
                                        <p:strVal val="hidden"/>
                                      </p:to>
                                    </p:set>
                                  </p:childTnLst>
                                </p:cTn>
                              </p:par>
                              <p:par>
                                <p:cTn id="716" presetID="1" presetClass="exit" presetSubtype="0" fill="hold" grpId="2" nodeType="withEffect">
                                  <p:stCondLst>
                                    <p:cond delay="0"/>
                                  </p:stCondLst>
                                  <p:childTnLst>
                                    <p:set>
                                      <p:cBhvr>
                                        <p:cTn id="717" dur="1" fill="hold">
                                          <p:stCondLst>
                                            <p:cond delay="0"/>
                                          </p:stCondLst>
                                        </p:cTn>
                                        <p:tgtEl>
                                          <p:spTgt spid="63604"/>
                                        </p:tgtEl>
                                        <p:attrNameLst>
                                          <p:attrName>style.visibility</p:attrName>
                                        </p:attrNameLst>
                                      </p:cBhvr>
                                      <p:to>
                                        <p:strVal val="hidden"/>
                                      </p:to>
                                    </p:set>
                                  </p:childTnLst>
                                </p:cTn>
                              </p:par>
                              <p:par>
                                <p:cTn id="718" presetID="1" presetClass="exit" presetSubtype="0" fill="hold" grpId="2" nodeType="withEffect">
                                  <p:stCondLst>
                                    <p:cond delay="0"/>
                                  </p:stCondLst>
                                  <p:childTnLst>
                                    <p:set>
                                      <p:cBhvr>
                                        <p:cTn id="719" dur="1" fill="hold">
                                          <p:stCondLst>
                                            <p:cond delay="0"/>
                                          </p:stCondLst>
                                        </p:cTn>
                                        <p:tgtEl>
                                          <p:spTgt spid="63605"/>
                                        </p:tgtEl>
                                        <p:attrNameLst>
                                          <p:attrName>style.visibility</p:attrName>
                                        </p:attrNameLst>
                                      </p:cBhvr>
                                      <p:to>
                                        <p:strVal val="hidden"/>
                                      </p:to>
                                    </p:set>
                                  </p:childTnLst>
                                </p:cTn>
                              </p:par>
                              <p:par>
                                <p:cTn id="720" presetID="1" presetClass="exit" presetSubtype="0" fill="hold" grpId="2" nodeType="withEffect">
                                  <p:stCondLst>
                                    <p:cond delay="0"/>
                                  </p:stCondLst>
                                  <p:childTnLst>
                                    <p:set>
                                      <p:cBhvr>
                                        <p:cTn id="721" dur="1" fill="hold">
                                          <p:stCondLst>
                                            <p:cond delay="0"/>
                                          </p:stCondLst>
                                        </p:cTn>
                                        <p:tgtEl>
                                          <p:spTgt spid="63606"/>
                                        </p:tgtEl>
                                        <p:attrNameLst>
                                          <p:attrName>style.visibility</p:attrName>
                                        </p:attrNameLst>
                                      </p:cBhvr>
                                      <p:to>
                                        <p:strVal val="hidden"/>
                                      </p:to>
                                    </p:set>
                                  </p:childTnLst>
                                </p:cTn>
                              </p:par>
                              <p:par>
                                <p:cTn id="722" presetID="1" presetClass="exit" presetSubtype="0" fill="hold" grpId="2" nodeType="withEffect">
                                  <p:stCondLst>
                                    <p:cond delay="0"/>
                                  </p:stCondLst>
                                  <p:childTnLst>
                                    <p:set>
                                      <p:cBhvr>
                                        <p:cTn id="723" dur="1" fill="hold">
                                          <p:stCondLst>
                                            <p:cond delay="0"/>
                                          </p:stCondLst>
                                        </p:cTn>
                                        <p:tgtEl>
                                          <p:spTgt spid="63607"/>
                                        </p:tgtEl>
                                        <p:attrNameLst>
                                          <p:attrName>style.visibility</p:attrName>
                                        </p:attrNameLst>
                                      </p:cBhvr>
                                      <p:to>
                                        <p:strVal val="hidden"/>
                                      </p:to>
                                    </p:set>
                                  </p:childTnLst>
                                </p:cTn>
                              </p:par>
                              <p:par>
                                <p:cTn id="724" presetID="1" presetClass="entr" presetSubtype="0" fill="hold" grpId="0" nodeType="withEffect">
                                  <p:stCondLst>
                                    <p:cond delay="0"/>
                                  </p:stCondLst>
                                  <p:childTnLst>
                                    <p:set>
                                      <p:cBhvr>
                                        <p:cTn id="725" dur="1" fill="hold">
                                          <p:stCondLst>
                                            <p:cond delay="0"/>
                                          </p:stCondLst>
                                        </p:cTn>
                                        <p:tgtEl>
                                          <p:spTgt spid="63610"/>
                                        </p:tgtEl>
                                        <p:attrNameLst>
                                          <p:attrName>style.visibility</p:attrName>
                                        </p:attrNameLst>
                                      </p:cBhvr>
                                      <p:to>
                                        <p:strVal val="visible"/>
                                      </p:to>
                                    </p:set>
                                  </p:childTnLst>
                                </p:cTn>
                              </p:par>
                              <p:par>
                                <p:cTn id="726"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727" dur="2000" fill="hold"/>
                                        <p:tgtEl>
                                          <p:spTgt spid="63610"/>
                                        </p:tgtEl>
                                        <p:attrNameLst>
                                          <p:attrName>ppt_x</p:attrName>
                                          <p:attrName>ppt_y</p:attrName>
                                        </p:attrNameLst>
                                      </p:cBhvr>
                                    </p:animMotion>
                                  </p:childTnLst>
                                </p:cTn>
                              </p:par>
                              <p:par>
                                <p:cTn id="728" presetID="1" presetClass="entr" presetSubtype="0" fill="hold" grpId="0" nodeType="withEffect">
                                  <p:stCondLst>
                                    <p:cond delay="0"/>
                                  </p:stCondLst>
                                  <p:childTnLst>
                                    <p:set>
                                      <p:cBhvr>
                                        <p:cTn id="729" dur="1" fill="hold">
                                          <p:stCondLst>
                                            <p:cond delay="0"/>
                                          </p:stCondLst>
                                        </p:cTn>
                                        <p:tgtEl>
                                          <p:spTgt spid="63611"/>
                                        </p:tgtEl>
                                        <p:attrNameLst>
                                          <p:attrName>style.visibility</p:attrName>
                                        </p:attrNameLst>
                                      </p:cBhvr>
                                      <p:to>
                                        <p:strVal val="visible"/>
                                      </p:to>
                                    </p:set>
                                  </p:childTnLst>
                                </p:cTn>
                              </p:par>
                              <p:par>
                                <p:cTn id="730"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731" dur="2000" fill="hold"/>
                                        <p:tgtEl>
                                          <p:spTgt spid="63611"/>
                                        </p:tgtEl>
                                        <p:attrNameLst>
                                          <p:attrName>ppt_x</p:attrName>
                                          <p:attrName>ppt_y</p:attrName>
                                        </p:attrNameLst>
                                      </p:cBhvr>
                                    </p:animMotion>
                                  </p:childTnLst>
                                </p:cTn>
                              </p:par>
                              <p:par>
                                <p:cTn id="732" presetID="1" presetClass="entr" presetSubtype="0" fill="hold" grpId="0" nodeType="withEffect">
                                  <p:stCondLst>
                                    <p:cond delay="0"/>
                                  </p:stCondLst>
                                  <p:childTnLst>
                                    <p:set>
                                      <p:cBhvr>
                                        <p:cTn id="733" dur="1" fill="hold">
                                          <p:stCondLst>
                                            <p:cond delay="0"/>
                                          </p:stCondLst>
                                        </p:cTn>
                                        <p:tgtEl>
                                          <p:spTgt spid="63608"/>
                                        </p:tgtEl>
                                        <p:attrNameLst>
                                          <p:attrName>style.visibility</p:attrName>
                                        </p:attrNameLst>
                                      </p:cBhvr>
                                      <p:to>
                                        <p:strVal val="visible"/>
                                      </p:to>
                                    </p:set>
                                  </p:childTnLst>
                                </p:cTn>
                              </p:par>
                              <p:par>
                                <p:cTn id="734"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735" dur="2000" fill="hold"/>
                                        <p:tgtEl>
                                          <p:spTgt spid="63608"/>
                                        </p:tgtEl>
                                        <p:attrNameLst>
                                          <p:attrName>ppt_x</p:attrName>
                                          <p:attrName>ppt_y</p:attrName>
                                        </p:attrNameLst>
                                      </p:cBhvr>
                                    </p:animMotion>
                                  </p:childTnLst>
                                </p:cTn>
                              </p:par>
                              <p:par>
                                <p:cTn id="736" presetID="1" presetClass="entr" presetSubtype="0" fill="hold" grpId="0" nodeType="withEffect">
                                  <p:stCondLst>
                                    <p:cond delay="0"/>
                                  </p:stCondLst>
                                  <p:childTnLst>
                                    <p:set>
                                      <p:cBhvr>
                                        <p:cTn id="737" dur="1" fill="hold">
                                          <p:stCondLst>
                                            <p:cond delay="0"/>
                                          </p:stCondLst>
                                        </p:cTn>
                                        <p:tgtEl>
                                          <p:spTgt spid="63609"/>
                                        </p:tgtEl>
                                        <p:attrNameLst>
                                          <p:attrName>style.visibility</p:attrName>
                                        </p:attrNameLst>
                                      </p:cBhvr>
                                      <p:to>
                                        <p:strVal val="visible"/>
                                      </p:to>
                                    </p:set>
                                  </p:childTnLst>
                                </p:cTn>
                              </p:par>
                              <p:par>
                                <p:cTn id="738"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739" dur="2000" fill="hold"/>
                                        <p:tgtEl>
                                          <p:spTgt spid="63609"/>
                                        </p:tgtEl>
                                        <p:attrNameLst>
                                          <p:attrName>ppt_x</p:attrName>
                                          <p:attrName>ppt_y</p:attrName>
                                        </p:attrNameLst>
                                      </p:cBhvr>
                                    </p:animMotion>
                                  </p:childTnLst>
                                </p:cTn>
                              </p:par>
                            </p:childTnLst>
                          </p:cTn>
                        </p:par>
                        <p:par>
                          <p:cTn id="740" fill="hold" nodeType="afterGroup">
                            <p:stCondLst>
                              <p:cond delay="48000"/>
                            </p:stCondLst>
                            <p:childTnLst>
                              <p:par>
                                <p:cTn id="741" presetID="1" presetClass="exit" presetSubtype="0" fill="hold" grpId="2" nodeType="afterEffect">
                                  <p:stCondLst>
                                    <p:cond delay="0"/>
                                  </p:stCondLst>
                                  <p:childTnLst>
                                    <p:set>
                                      <p:cBhvr>
                                        <p:cTn id="742" dur="1" fill="hold">
                                          <p:stCondLst>
                                            <p:cond delay="0"/>
                                          </p:stCondLst>
                                        </p:cTn>
                                        <p:tgtEl>
                                          <p:spTgt spid="63610"/>
                                        </p:tgtEl>
                                        <p:attrNameLst>
                                          <p:attrName>style.visibility</p:attrName>
                                        </p:attrNameLst>
                                      </p:cBhvr>
                                      <p:to>
                                        <p:strVal val="hidden"/>
                                      </p:to>
                                    </p:set>
                                  </p:childTnLst>
                                </p:cTn>
                              </p:par>
                              <p:par>
                                <p:cTn id="743" presetID="1" presetClass="exit" presetSubtype="0" fill="hold" grpId="2" nodeType="withEffect">
                                  <p:stCondLst>
                                    <p:cond delay="0"/>
                                  </p:stCondLst>
                                  <p:childTnLst>
                                    <p:set>
                                      <p:cBhvr>
                                        <p:cTn id="744" dur="1" fill="hold">
                                          <p:stCondLst>
                                            <p:cond delay="0"/>
                                          </p:stCondLst>
                                        </p:cTn>
                                        <p:tgtEl>
                                          <p:spTgt spid="63611"/>
                                        </p:tgtEl>
                                        <p:attrNameLst>
                                          <p:attrName>style.visibility</p:attrName>
                                        </p:attrNameLst>
                                      </p:cBhvr>
                                      <p:to>
                                        <p:strVal val="hidden"/>
                                      </p:to>
                                    </p:set>
                                  </p:childTnLst>
                                </p:cTn>
                              </p:par>
                              <p:par>
                                <p:cTn id="745" presetID="1" presetClass="exit" presetSubtype="0" fill="hold" grpId="2" nodeType="withEffect">
                                  <p:stCondLst>
                                    <p:cond delay="0"/>
                                  </p:stCondLst>
                                  <p:childTnLst>
                                    <p:set>
                                      <p:cBhvr>
                                        <p:cTn id="746" dur="1" fill="hold">
                                          <p:stCondLst>
                                            <p:cond delay="0"/>
                                          </p:stCondLst>
                                        </p:cTn>
                                        <p:tgtEl>
                                          <p:spTgt spid="63608"/>
                                        </p:tgtEl>
                                        <p:attrNameLst>
                                          <p:attrName>style.visibility</p:attrName>
                                        </p:attrNameLst>
                                      </p:cBhvr>
                                      <p:to>
                                        <p:strVal val="hidden"/>
                                      </p:to>
                                    </p:set>
                                  </p:childTnLst>
                                </p:cTn>
                              </p:par>
                              <p:par>
                                <p:cTn id="747" presetID="1" presetClass="exit" presetSubtype="0" fill="hold" grpId="2" nodeType="withEffect">
                                  <p:stCondLst>
                                    <p:cond delay="0"/>
                                  </p:stCondLst>
                                  <p:childTnLst>
                                    <p:set>
                                      <p:cBhvr>
                                        <p:cTn id="748" dur="1" fill="hold">
                                          <p:stCondLst>
                                            <p:cond delay="0"/>
                                          </p:stCondLst>
                                        </p:cTn>
                                        <p:tgtEl>
                                          <p:spTgt spid="63609"/>
                                        </p:tgtEl>
                                        <p:attrNameLst>
                                          <p:attrName>style.visibility</p:attrName>
                                        </p:attrNameLst>
                                      </p:cBhvr>
                                      <p:to>
                                        <p:strVal val="hidden"/>
                                      </p:to>
                                    </p:set>
                                  </p:childTnLst>
                                </p:cTn>
                              </p:par>
                              <p:par>
                                <p:cTn id="749" presetID="1" presetClass="entr" presetSubtype="0" fill="hold" grpId="0" nodeType="withEffect">
                                  <p:stCondLst>
                                    <p:cond delay="0"/>
                                  </p:stCondLst>
                                  <p:childTnLst>
                                    <p:set>
                                      <p:cBhvr>
                                        <p:cTn id="750" dur="1" fill="hold">
                                          <p:stCondLst>
                                            <p:cond delay="0"/>
                                          </p:stCondLst>
                                        </p:cTn>
                                        <p:tgtEl>
                                          <p:spTgt spid="63612"/>
                                        </p:tgtEl>
                                        <p:attrNameLst>
                                          <p:attrName>style.visibility</p:attrName>
                                        </p:attrNameLst>
                                      </p:cBhvr>
                                      <p:to>
                                        <p:strVal val="visible"/>
                                      </p:to>
                                    </p:set>
                                  </p:childTnLst>
                                </p:cTn>
                              </p:par>
                              <p:par>
                                <p:cTn id="751" presetID="1" presetClass="entr" presetSubtype="0" fill="hold" grpId="0" nodeType="withEffect">
                                  <p:stCondLst>
                                    <p:cond delay="0"/>
                                  </p:stCondLst>
                                  <p:childTnLst>
                                    <p:set>
                                      <p:cBhvr>
                                        <p:cTn id="752" dur="1" fill="hold">
                                          <p:stCondLst>
                                            <p:cond delay="0"/>
                                          </p:stCondLst>
                                        </p:cTn>
                                        <p:tgtEl>
                                          <p:spTgt spid="63613"/>
                                        </p:tgtEl>
                                        <p:attrNameLst>
                                          <p:attrName>style.visibility</p:attrName>
                                        </p:attrNameLst>
                                      </p:cBhvr>
                                      <p:to>
                                        <p:strVal val="visible"/>
                                      </p:to>
                                    </p:set>
                                  </p:childTnLst>
                                </p:cTn>
                              </p:par>
                              <p:par>
                                <p:cTn id="753" presetID="1" presetClass="entr" presetSubtype="0" fill="hold" grpId="0" nodeType="withEffect">
                                  <p:stCondLst>
                                    <p:cond delay="0"/>
                                  </p:stCondLst>
                                  <p:childTnLst>
                                    <p:set>
                                      <p:cBhvr>
                                        <p:cTn id="754" dur="1" fill="hold">
                                          <p:stCondLst>
                                            <p:cond delay="0"/>
                                          </p:stCondLst>
                                        </p:cTn>
                                        <p:tgtEl>
                                          <p:spTgt spid="63614"/>
                                        </p:tgtEl>
                                        <p:attrNameLst>
                                          <p:attrName>style.visibility</p:attrName>
                                        </p:attrNameLst>
                                      </p:cBhvr>
                                      <p:to>
                                        <p:strVal val="visible"/>
                                      </p:to>
                                    </p:set>
                                  </p:childTnLst>
                                </p:cTn>
                              </p:par>
                              <p:par>
                                <p:cTn id="755" presetID="1" presetClass="entr" presetSubtype="0" fill="hold" grpId="0" nodeType="withEffect">
                                  <p:stCondLst>
                                    <p:cond delay="0"/>
                                  </p:stCondLst>
                                  <p:childTnLst>
                                    <p:set>
                                      <p:cBhvr>
                                        <p:cTn id="756" dur="1" fill="hold">
                                          <p:stCondLst>
                                            <p:cond delay="0"/>
                                          </p:stCondLst>
                                        </p:cTn>
                                        <p:tgtEl>
                                          <p:spTgt spid="63615"/>
                                        </p:tgtEl>
                                        <p:attrNameLst>
                                          <p:attrName>style.visibility</p:attrName>
                                        </p:attrNameLst>
                                      </p:cBhvr>
                                      <p:to>
                                        <p:strVal val="visible"/>
                                      </p:to>
                                    </p:set>
                                  </p:childTnLst>
                                </p:cTn>
                              </p:par>
                              <p:par>
                                <p:cTn id="757" presetID="0" presetClass="path" presetSubtype="0" accel="50000" decel="50000" fill="hold" grpId="1" nodeType="withEffect">
                                  <p:stCondLst>
                                    <p:cond delay="0"/>
                                  </p:stCondLst>
                                  <p:childTnLst>
                                    <p:animMotion origin="layout" path="M 0 0 L 0 0.06661 " pathEditMode="relative" ptsTypes="AA">
                                      <p:cBhvr>
                                        <p:cTn id="758" dur="2000" fill="hold"/>
                                        <p:tgtEl>
                                          <p:spTgt spid="63612"/>
                                        </p:tgtEl>
                                        <p:attrNameLst>
                                          <p:attrName>ppt_x</p:attrName>
                                          <p:attrName>ppt_y</p:attrName>
                                        </p:attrNameLst>
                                      </p:cBhvr>
                                    </p:animMotion>
                                  </p:childTnLst>
                                </p:cTn>
                              </p:par>
                              <p:par>
                                <p:cTn id="759" presetID="0" presetClass="path" presetSubtype="0" accel="50000" decel="50000" fill="hold" grpId="1" nodeType="withEffect">
                                  <p:stCondLst>
                                    <p:cond delay="0"/>
                                  </p:stCondLst>
                                  <p:childTnLst>
                                    <p:animMotion origin="layout" path="M 0 0 L 0 0.06661 " pathEditMode="relative" ptsTypes="AA">
                                      <p:cBhvr>
                                        <p:cTn id="760" dur="2000" fill="hold"/>
                                        <p:tgtEl>
                                          <p:spTgt spid="63613"/>
                                        </p:tgtEl>
                                        <p:attrNameLst>
                                          <p:attrName>ppt_x</p:attrName>
                                          <p:attrName>ppt_y</p:attrName>
                                        </p:attrNameLst>
                                      </p:cBhvr>
                                    </p:animMotion>
                                  </p:childTnLst>
                                </p:cTn>
                              </p:par>
                              <p:par>
                                <p:cTn id="761" presetID="0" presetClass="path" presetSubtype="0" accel="50000" decel="50000" fill="hold" grpId="1" nodeType="withEffect">
                                  <p:stCondLst>
                                    <p:cond delay="0"/>
                                  </p:stCondLst>
                                  <p:childTnLst>
                                    <p:animMotion origin="layout" path="M 0 0 L 0 0.06661 " pathEditMode="relative" ptsTypes="AA">
                                      <p:cBhvr>
                                        <p:cTn id="762" dur="2000" fill="hold"/>
                                        <p:tgtEl>
                                          <p:spTgt spid="63614"/>
                                        </p:tgtEl>
                                        <p:attrNameLst>
                                          <p:attrName>ppt_x</p:attrName>
                                          <p:attrName>ppt_y</p:attrName>
                                        </p:attrNameLst>
                                      </p:cBhvr>
                                    </p:animMotion>
                                  </p:childTnLst>
                                </p:cTn>
                              </p:par>
                              <p:par>
                                <p:cTn id="763" presetID="0" presetClass="path" presetSubtype="0" accel="50000" decel="50000" fill="hold" grpId="1" nodeType="withEffect">
                                  <p:stCondLst>
                                    <p:cond delay="0"/>
                                  </p:stCondLst>
                                  <p:childTnLst>
                                    <p:animMotion origin="layout" path="M 0 0 L 0 0.06661 " pathEditMode="relative" ptsTypes="AA">
                                      <p:cBhvr>
                                        <p:cTn id="764" dur="2000" fill="hold"/>
                                        <p:tgtEl>
                                          <p:spTgt spid="63615"/>
                                        </p:tgtEl>
                                        <p:attrNameLst>
                                          <p:attrName>ppt_x</p:attrName>
                                          <p:attrName>ppt_y</p:attrName>
                                        </p:attrNameLst>
                                      </p:cBhvr>
                                    </p:animMotion>
                                  </p:childTnLst>
                                </p:cTn>
                              </p:par>
                            </p:childTnLst>
                          </p:cTn>
                        </p:par>
                        <p:par>
                          <p:cTn id="765" fill="hold" nodeType="afterGroup">
                            <p:stCondLst>
                              <p:cond delay="50000"/>
                            </p:stCondLst>
                            <p:childTnLst>
                              <p:par>
                                <p:cTn id="766" presetID="1" presetClass="exit" presetSubtype="0" fill="hold" grpId="2" nodeType="afterEffect">
                                  <p:stCondLst>
                                    <p:cond delay="0"/>
                                  </p:stCondLst>
                                  <p:childTnLst>
                                    <p:set>
                                      <p:cBhvr>
                                        <p:cTn id="767" dur="1" fill="hold">
                                          <p:stCondLst>
                                            <p:cond delay="0"/>
                                          </p:stCondLst>
                                        </p:cTn>
                                        <p:tgtEl>
                                          <p:spTgt spid="63612"/>
                                        </p:tgtEl>
                                        <p:attrNameLst>
                                          <p:attrName>style.visibility</p:attrName>
                                        </p:attrNameLst>
                                      </p:cBhvr>
                                      <p:to>
                                        <p:strVal val="hidden"/>
                                      </p:to>
                                    </p:set>
                                  </p:childTnLst>
                                </p:cTn>
                              </p:par>
                              <p:par>
                                <p:cTn id="768" presetID="1" presetClass="exit" presetSubtype="0" fill="hold" grpId="2" nodeType="withEffect">
                                  <p:stCondLst>
                                    <p:cond delay="0"/>
                                  </p:stCondLst>
                                  <p:childTnLst>
                                    <p:set>
                                      <p:cBhvr>
                                        <p:cTn id="769" dur="1" fill="hold">
                                          <p:stCondLst>
                                            <p:cond delay="0"/>
                                          </p:stCondLst>
                                        </p:cTn>
                                        <p:tgtEl>
                                          <p:spTgt spid="63613"/>
                                        </p:tgtEl>
                                        <p:attrNameLst>
                                          <p:attrName>style.visibility</p:attrName>
                                        </p:attrNameLst>
                                      </p:cBhvr>
                                      <p:to>
                                        <p:strVal val="hidden"/>
                                      </p:to>
                                    </p:set>
                                  </p:childTnLst>
                                </p:cTn>
                              </p:par>
                              <p:par>
                                <p:cTn id="770" presetID="1" presetClass="exit" presetSubtype="0" fill="hold" grpId="2" nodeType="withEffect">
                                  <p:stCondLst>
                                    <p:cond delay="0"/>
                                  </p:stCondLst>
                                  <p:childTnLst>
                                    <p:set>
                                      <p:cBhvr>
                                        <p:cTn id="771" dur="1" fill="hold">
                                          <p:stCondLst>
                                            <p:cond delay="0"/>
                                          </p:stCondLst>
                                        </p:cTn>
                                        <p:tgtEl>
                                          <p:spTgt spid="63614"/>
                                        </p:tgtEl>
                                        <p:attrNameLst>
                                          <p:attrName>style.visibility</p:attrName>
                                        </p:attrNameLst>
                                      </p:cBhvr>
                                      <p:to>
                                        <p:strVal val="hidden"/>
                                      </p:to>
                                    </p:set>
                                  </p:childTnLst>
                                </p:cTn>
                              </p:par>
                              <p:par>
                                <p:cTn id="772" presetID="1" presetClass="exit" presetSubtype="0" fill="hold" grpId="2" nodeType="withEffect">
                                  <p:stCondLst>
                                    <p:cond delay="0"/>
                                  </p:stCondLst>
                                  <p:childTnLst>
                                    <p:set>
                                      <p:cBhvr>
                                        <p:cTn id="773" dur="1" fill="hold">
                                          <p:stCondLst>
                                            <p:cond delay="0"/>
                                          </p:stCondLst>
                                        </p:cTn>
                                        <p:tgtEl>
                                          <p:spTgt spid="63615"/>
                                        </p:tgtEl>
                                        <p:attrNameLst>
                                          <p:attrName>style.visibility</p:attrName>
                                        </p:attrNameLst>
                                      </p:cBhvr>
                                      <p:to>
                                        <p:strVal val="hidden"/>
                                      </p:to>
                                    </p:set>
                                  </p:childTnLst>
                                </p:cTn>
                              </p:par>
                              <p:par>
                                <p:cTn id="774" presetID="1" presetClass="entr" presetSubtype="0" fill="hold" grpId="0" nodeType="withEffect">
                                  <p:stCondLst>
                                    <p:cond delay="0"/>
                                  </p:stCondLst>
                                  <p:childTnLst>
                                    <p:set>
                                      <p:cBhvr>
                                        <p:cTn id="775" dur="1" fill="hold">
                                          <p:stCondLst>
                                            <p:cond delay="0"/>
                                          </p:stCondLst>
                                        </p:cTn>
                                        <p:tgtEl>
                                          <p:spTgt spid="63616"/>
                                        </p:tgtEl>
                                        <p:attrNameLst>
                                          <p:attrName>style.visibility</p:attrName>
                                        </p:attrNameLst>
                                      </p:cBhvr>
                                      <p:to>
                                        <p:strVal val="visible"/>
                                      </p:to>
                                    </p:set>
                                  </p:childTnLst>
                                </p:cTn>
                              </p:par>
                              <p:par>
                                <p:cTn id="776" presetID="1" presetClass="entr" presetSubtype="0" fill="hold" grpId="0" nodeType="withEffect">
                                  <p:stCondLst>
                                    <p:cond delay="0"/>
                                  </p:stCondLst>
                                  <p:childTnLst>
                                    <p:set>
                                      <p:cBhvr>
                                        <p:cTn id="777" dur="1" fill="hold">
                                          <p:stCondLst>
                                            <p:cond delay="0"/>
                                          </p:stCondLst>
                                        </p:cTn>
                                        <p:tgtEl>
                                          <p:spTgt spid="63617"/>
                                        </p:tgtEl>
                                        <p:attrNameLst>
                                          <p:attrName>style.visibility</p:attrName>
                                        </p:attrNameLst>
                                      </p:cBhvr>
                                      <p:to>
                                        <p:strVal val="visible"/>
                                      </p:to>
                                    </p:set>
                                  </p:childTnLst>
                                </p:cTn>
                              </p:par>
                              <p:par>
                                <p:cTn id="778" presetID="1" presetClass="entr" presetSubtype="0" fill="hold" grpId="0" nodeType="withEffect">
                                  <p:stCondLst>
                                    <p:cond delay="0"/>
                                  </p:stCondLst>
                                  <p:childTnLst>
                                    <p:set>
                                      <p:cBhvr>
                                        <p:cTn id="779" dur="1" fill="hold">
                                          <p:stCondLst>
                                            <p:cond delay="0"/>
                                          </p:stCondLst>
                                        </p:cTn>
                                        <p:tgtEl>
                                          <p:spTgt spid="63618"/>
                                        </p:tgtEl>
                                        <p:attrNameLst>
                                          <p:attrName>style.visibility</p:attrName>
                                        </p:attrNameLst>
                                      </p:cBhvr>
                                      <p:to>
                                        <p:strVal val="visible"/>
                                      </p:to>
                                    </p:set>
                                  </p:childTnLst>
                                </p:cTn>
                              </p:par>
                              <p:par>
                                <p:cTn id="780" presetID="1" presetClass="entr" presetSubtype="0" fill="hold" grpId="0" nodeType="withEffect">
                                  <p:stCondLst>
                                    <p:cond delay="0"/>
                                  </p:stCondLst>
                                  <p:childTnLst>
                                    <p:set>
                                      <p:cBhvr>
                                        <p:cTn id="781" dur="1" fill="hold">
                                          <p:stCondLst>
                                            <p:cond delay="0"/>
                                          </p:stCondLst>
                                        </p:cTn>
                                        <p:tgtEl>
                                          <p:spTgt spid="63619"/>
                                        </p:tgtEl>
                                        <p:attrNameLst>
                                          <p:attrName>style.visibility</p:attrName>
                                        </p:attrNameLst>
                                      </p:cBhvr>
                                      <p:to>
                                        <p:strVal val="visible"/>
                                      </p:to>
                                    </p:set>
                                  </p:childTnLst>
                                </p:cTn>
                              </p:par>
                              <p:par>
                                <p:cTn id="782" presetID="0" presetClass="path" presetSubtype="0" accel="50000" decel="50000" fill="hold" grpId="1" nodeType="withEffect">
                                  <p:stCondLst>
                                    <p:cond delay="0"/>
                                  </p:stCondLst>
                                  <p:childTnLst>
                                    <p:animMotion origin="layout" path="M 0 0 L 0 0.0333 " pathEditMode="relative" ptsTypes="AA">
                                      <p:cBhvr>
                                        <p:cTn id="783" dur="2000" fill="hold"/>
                                        <p:tgtEl>
                                          <p:spTgt spid="63616"/>
                                        </p:tgtEl>
                                        <p:attrNameLst>
                                          <p:attrName>ppt_x</p:attrName>
                                          <p:attrName>ppt_y</p:attrName>
                                        </p:attrNameLst>
                                      </p:cBhvr>
                                    </p:animMotion>
                                  </p:childTnLst>
                                </p:cTn>
                              </p:par>
                              <p:par>
                                <p:cTn id="784" presetID="0" presetClass="path" presetSubtype="0" accel="50000" decel="50000" fill="hold" grpId="1" nodeType="withEffect">
                                  <p:stCondLst>
                                    <p:cond delay="0"/>
                                  </p:stCondLst>
                                  <p:childTnLst>
                                    <p:animMotion origin="layout" path="M 0 0 L 0 0.0333 " pathEditMode="relative" ptsTypes="AA">
                                      <p:cBhvr>
                                        <p:cTn id="785" dur="2000" fill="hold"/>
                                        <p:tgtEl>
                                          <p:spTgt spid="63617"/>
                                        </p:tgtEl>
                                        <p:attrNameLst>
                                          <p:attrName>ppt_x</p:attrName>
                                          <p:attrName>ppt_y</p:attrName>
                                        </p:attrNameLst>
                                      </p:cBhvr>
                                    </p:animMotion>
                                  </p:childTnLst>
                                </p:cTn>
                              </p:par>
                              <p:par>
                                <p:cTn id="786" presetID="0" presetClass="path" presetSubtype="0" accel="50000" decel="50000" fill="hold" grpId="1" nodeType="withEffect">
                                  <p:stCondLst>
                                    <p:cond delay="0"/>
                                  </p:stCondLst>
                                  <p:childTnLst>
                                    <p:animMotion origin="layout" path="M 0 0 L 0 0.0333 " pathEditMode="relative" ptsTypes="AA">
                                      <p:cBhvr>
                                        <p:cTn id="787" dur="2000" fill="hold"/>
                                        <p:tgtEl>
                                          <p:spTgt spid="63618"/>
                                        </p:tgtEl>
                                        <p:attrNameLst>
                                          <p:attrName>ppt_x</p:attrName>
                                          <p:attrName>ppt_y</p:attrName>
                                        </p:attrNameLst>
                                      </p:cBhvr>
                                    </p:animMotion>
                                  </p:childTnLst>
                                </p:cTn>
                              </p:par>
                              <p:par>
                                <p:cTn id="788" presetID="0" presetClass="path" presetSubtype="0" accel="50000" decel="50000" fill="hold" grpId="1" nodeType="withEffect">
                                  <p:stCondLst>
                                    <p:cond delay="0"/>
                                  </p:stCondLst>
                                  <p:childTnLst>
                                    <p:animMotion origin="layout" path="M 0 0 L 0 0.0333 " pathEditMode="relative" ptsTypes="AA">
                                      <p:cBhvr>
                                        <p:cTn id="789" dur="2000" fill="hold"/>
                                        <p:tgtEl>
                                          <p:spTgt spid="63619"/>
                                        </p:tgtEl>
                                        <p:attrNameLst>
                                          <p:attrName>ppt_x</p:attrName>
                                          <p:attrName>ppt_y</p:attrName>
                                        </p:attrNameLst>
                                      </p:cBhvr>
                                    </p:animMotion>
                                  </p:childTnLst>
                                </p:cTn>
                              </p:par>
                            </p:childTnLst>
                          </p:cTn>
                        </p:par>
                        <p:par>
                          <p:cTn id="790" fill="hold" nodeType="afterGroup">
                            <p:stCondLst>
                              <p:cond delay="52000"/>
                            </p:stCondLst>
                            <p:childTnLst>
                              <p:par>
                                <p:cTn id="791" presetID="1" presetClass="exit" presetSubtype="0" fill="hold" grpId="2" nodeType="afterEffect">
                                  <p:stCondLst>
                                    <p:cond delay="0"/>
                                  </p:stCondLst>
                                  <p:childTnLst>
                                    <p:set>
                                      <p:cBhvr>
                                        <p:cTn id="792" dur="1" fill="hold">
                                          <p:stCondLst>
                                            <p:cond delay="0"/>
                                          </p:stCondLst>
                                        </p:cTn>
                                        <p:tgtEl>
                                          <p:spTgt spid="63616"/>
                                        </p:tgtEl>
                                        <p:attrNameLst>
                                          <p:attrName>style.visibility</p:attrName>
                                        </p:attrNameLst>
                                      </p:cBhvr>
                                      <p:to>
                                        <p:strVal val="hidden"/>
                                      </p:to>
                                    </p:set>
                                  </p:childTnLst>
                                </p:cTn>
                              </p:par>
                              <p:par>
                                <p:cTn id="793" presetID="1" presetClass="exit" presetSubtype="0" fill="hold" grpId="2" nodeType="withEffect">
                                  <p:stCondLst>
                                    <p:cond delay="0"/>
                                  </p:stCondLst>
                                  <p:childTnLst>
                                    <p:set>
                                      <p:cBhvr>
                                        <p:cTn id="794" dur="1" fill="hold">
                                          <p:stCondLst>
                                            <p:cond delay="0"/>
                                          </p:stCondLst>
                                        </p:cTn>
                                        <p:tgtEl>
                                          <p:spTgt spid="63617"/>
                                        </p:tgtEl>
                                        <p:attrNameLst>
                                          <p:attrName>style.visibility</p:attrName>
                                        </p:attrNameLst>
                                      </p:cBhvr>
                                      <p:to>
                                        <p:strVal val="hidden"/>
                                      </p:to>
                                    </p:set>
                                  </p:childTnLst>
                                </p:cTn>
                              </p:par>
                              <p:par>
                                <p:cTn id="795" presetID="1" presetClass="exit" presetSubtype="0" fill="hold" grpId="2" nodeType="withEffect">
                                  <p:stCondLst>
                                    <p:cond delay="0"/>
                                  </p:stCondLst>
                                  <p:childTnLst>
                                    <p:set>
                                      <p:cBhvr>
                                        <p:cTn id="796" dur="1" fill="hold">
                                          <p:stCondLst>
                                            <p:cond delay="0"/>
                                          </p:stCondLst>
                                        </p:cTn>
                                        <p:tgtEl>
                                          <p:spTgt spid="63618"/>
                                        </p:tgtEl>
                                        <p:attrNameLst>
                                          <p:attrName>style.visibility</p:attrName>
                                        </p:attrNameLst>
                                      </p:cBhvr>
                                      <p:to>
                                        <p:strVal val="hidden"/>
                                      </p:to>
                                    </p:set>
                                  </p:childTnLst>
                                </p:cTn>
                              </p:par>
                              <p:par>
                                <p:cTn id="797" presetID="1" presetClass="exit" presetSubtype="0" fill="hold" grpId="2" nodeType="withEffect">
                                  <p:stCondLst>
                                    <p:cond delay="0"/>
                                  </p:stCondLst>
                                  <p:childTnLst>
                                    <p:set>
                                      <p:cBhvr>
                                        <p:cTn id="798" dur="1" fill="hold">
                                          <p:stCondLst>
                                            <p:cond delay="0"/>
                                          </p:stCondLst>
                                        </p:cTn>
                                        <p:tgtEl>
                                          <p:spTgt spid="63619"/>
                                        </p:tgtEl>
                                        <p:attrNameLst>
                                          <p:attrName>style.visibility</p:attrName>
                                        </p:attrNameLst>
                                      </p:cBhvr>
                                      <p:to>
                                        <p:strVal val="hidden"/>
                                      </p:to>
                                    </p:set>
                                  </p:childTnLst>
                                </p:cTn>
                              </p:par>
                              <p:par>
                                <p:cTn id="799" presetID="1" presetClass="entr" presetSubtype="0" fill="hold" grpId="0" nodeType="withEffect">
                                  <p:stCondLst>
                                    <p:cond delay="0"/>
                                  </p:stCondLst>
                                  <p:childTnLst>
                                    <p:set>
                                      <p:cBhvr>
                                        <p:cTn id="800" dur="1" fill="hold">
                                          <p:stCondLst>
                                            <p:cond delay="0"/>
                                          </p:stCondLst>
                                        </p:cTn>
                                        <p:tgtEl>
                                          <p:spTgt spid="63620"/>
                                        </p:tgtEl>
                                        <p:attrNameLst>
                                          <p:attrName>style.visibility</p:attrName>
                                        </p:attrNameLst>
                                      </p:cBhvr>
                                      <p:to>
                                        <p:strVal val="visible"/>
                                      </p:to>
                                    </p:set>
                                  </p:childTnLst>
                                </p:cTn>
                              </p:par>
                              <p:par>
                                <p:cTn id="801" presetID="1" presetClass="entr" presetSubtype="0" fill="hold" grpId="0" nodeType="withEffect">
                                  <p:stCondLst>
                                    <p:cond delay="0"/>
                                  </p:stCondLst>
                                  <p:childTnLst>
                                    <p:set>
                                      <p:cBhvr>
                                        <p:cTn id="802" dur="1" fill="hold">
                                          <p:stCondLst>
                                            <p:cond delay="0"/>
                                          </p:stCondLst>
                                        </p:cTn>
                                        <p:tgtEl>
                                          <p:spTgt spid="63621"/>
                                        </p:tgtEl>
                                        <p:attrNameLst>
                                          <p:attrName>style.visibility</p:attrName>
                                        </p:attrNameLst>
                                      </p:cBhvr>
                                      <p:to>
                                        <p:strVal val="visible"/>
                                      </p:to>
                                    </p:set>
                                  </p:childTnLst>
                                </p:cTn>
                              </p:par>
                              <p:par>
                                <p:cTn id="803" presetID="1" presetClass="entr" presetSubtype="0" fill="hold" grpId="0" nodeType="withEffect">
                                  <p:stCondLst>
                                    <p:cond delay="0"/>
                                  </p:stCondLst>
                                  <p:childTnLst>
                                    <p:set>
                                      <p:cBhvr>
                                        <p:cTn id="804" dur="1" fill="hold">
                                          <p:stCondLst>
                                            <p:cond delay="0"/>
                                          </p:stCondLst>
                                        </p:cTn>
                                        <p:tgtEl>
                                          <p:spTgt spid="63622"/>
                                        </p:tgtEl>
                                        <p:attrNameLst>
                                          <p:attrName>style.visibility</p:attrName>
                                        </p:attrNameLst>
                                      </p:cBhvr>
                                      <p:to>
                                        <p:strVal val="visible"/>
                                      </p:to>
                                    </p:set>
                                  </p:childTnLst>
                                </p:cTn>
                              </p:par>
                              <p:par>
                                <p:cTn id="805" presetID="1" presetClass="entr" presetSubtype="0" fill="hold" grpId="0" nodeType="withEffect">
                                  <p:stCondLst>
                                    <p:cond delay="0"/>
                                  </p:stCondLst>
                                  <p:childTnLst>
                                    <p:set>
                                      <p:cBhvr>
                                        <p:cTn id="806" dur="1" fill="hold">
                                          <p:stCondLst>
                                            <p:cond delay="0"/>
                                          </p:stCondLst>
                                        </p:cTn>
                                        <p:tgtEl>
                                          <p:spTgt spid="63623"/>
                                        </p:tgtEl>
                                        <p:attrNameLst>
                                          <p:attrName>style.visibility</p:attrName>
                                        </p:attrNameLst>
                                      </p:cBhvr>
                                      <p:to>
                                        <p:strVal val="visible"/>
                                      </p:to>
                                    </p:set>
                                  </p:childTnLst>
                                </p:cTn>
                              </p:par>
                              <p:par>
                                <p:cTn id="807" presetID="0" presetClass="path" presetSubtype="0" accel="50000" decel="50000" fill="hold" grpId="1" nodeType="withEffect">
                                  <p:stCondLst>
                                    <p:cond delay="0"/>
                                  </p:stCondLst>
                                  <p:childTnLst>
                                    <p:animMotion origin="layout" path="M 0 0 L 0.075 0.0111 " pathEditMode="relative" ptsTypes="AA">
                                      <p:cBhvr>
                                        <p:cTn id="808" dur="2000" fill="hold"/>
                                        <p:tgtEl>
                                          <p:spTgt spid="63620"/>
                                        </p:tgtEl>
                                        <p:attrNameLst>
                                          <p:attrName>ppt_x</p:attrName>
                                          <p:attrName>ppt_y</p:attrName>
                                        </p:attrNameLst>
                                      </p:cBhvr>
                                    </p:animMotion>
                                  </p:childTnLst>
                                </p:cTn>
                              </p:par>
                              <p:par>
                                <p:cTn id="809" presetID="0" presetClass="path" presetSubtype="0" accel="50000" decel="50000" fill="hold" grpId="1" nodeType="withEffect">
                                  <p:stCondLst>
                                    <p:cond delay="0"/>
                                  </p:stCondLst>
                                  <p:childTnLst>
                                    <p:animMotion origin="layout" path="M 0 0 L 0.075 0.0111 " pathEditMode="relative" ptsTypes="AA">
                                      <p:cBhvr>
                                        <p:cTn id="810" dur="2000" fill="hold"/>
                                        <p:tgtEl>
                                          <p:spTgt spid="63621"/>
                                        </p:tgtEl>
                                        <p:attrNameLst>
                                          <p:attrName>ppt_x</p:attrName>
                                          <p:attrName>ppt_y</p:attrName>
                                        </p:attrNameLst>
                                      </p:cBhvr>
                                    </p:animMotion>
                                  </p:childTnLst>
                                </p:cTn>
                              </p:par>
                              <p:par>
                                <p:cTn id="811" presetID="0" presetClass="path" presetSubtype="0" accel="50000" decel="50000" fill="hold" grpId="1" nodeType="withEffect">
                                  <p:stCondLst>
                                    <p:cond delay="0"/>
                                  </p:stCondLst>
                                  <p:childTnLst>
                                    <p:animMotion origin="layout" path="M 0 0 L 0.075 0.0111 " pathEditMode="relative" ptsTypes="AA">
                                      <p:cBhvr>
                                        <p:cTn id="812" dur="2000" fill="hold"/>
                                        <p:tgtEl>
                                          <p:spTgt spid="63622"/>
                                        </p:tgtEl>
                                        <p:attrNameLst>
                                          <p:attrName>ppt_x</p:attrName>
                                          <p:attrName>ppt_y</p:attrName>
                                        </p:attrNameLst>
                                      </p:cBhvr>
                                    </p:animMotion>
                                  </p:childTnLst>
                                </p:cTn>
                              </p:par>
                              <p:par>
                                <p:cTn id="813" presetID="0" presetClass="path" presetSubtype="0" accel="50000" decel="50000" fill="hold" grpId="1" nodeType="withEffect">
                                  <p:stCondLst>
                                    <p:cond delay="0"/>
                                  </p:stCondLst>
                                  <p:childTnLst>
                                    <p:animMotion origin="layout" path="M 0 0 L 0.075 0.0111 " pathEditMode="relative" ptsTypes="AA">
                                      <p:cBhvr>
                                        <p:cTn id="814" dur="2000" fill="hold"/>
                                        <p:tgtEl>
                                          <p:spTgt spid="63623"/>
                                        </p:tgtEl>
                                        <p:attrNameLst>
                                          <p:attrName>ppt_x</p:attrName>
                                          <p:attrName>ppt_y</p:attrName>
                                        </p:attrNameLst>
                                      </p:cBhvr>
                                    </p:animMotion>
                                  </p:childTnLst>
                                </p:cTn>
                              </p:par>
                              <p:par>
                                <p:cTn id="815" presetID="1" presetClass="entr" presetSubtype="0" fill="hold" grpId="0" nodeType="withEffect">
                                  <p:stCondLst>
                                    <p:cond delay="0"/>
                                  </p:stCondLst>
                                  <p:childTnLst>
                                    <p:set>
                                      <p:cBhvr>
                                        <p:cTn id="816" dur="1" fill="hold">
                                          <p:stCondLst>
                                            <p:cond delay="0"/>
                                          </p:stCondLst>
                                        </p:cTn>
                                        <p:tgtEl>
                                          <p:spTgt spid="63624"/>
                                        </p:tgtEl>
                                        <p:attrNameLst>
                                          <p:attrName>style.visibility</p:attrName>
                                        </p:attrNameLst>
                                      </p:cBhvr>
                                      <p:to>
                                        <p:strVal val="visible"/>
                                      </p:to>
                                    </p:set>
                                  </p:childTnLst>
                                </p:cTn>
                              </p:par>
                              <p:par>
                                <p:cTn id="817" presetID="1" presetClass="entr" presetSubtype="0" fill="hold" grpId="0" nodeType="withEffect">
                                  <p:stCondLst>
                                    <p:cond delay="0"/>
                                  </p:stCondLst>
                                  <p:childTnLst>
                                    <p:set>
                                      <p:cBhvr>
                                        <p:cTn id="818" dur="1" fill="hold">
                                          <p:stCondLst>
                                            <p:cond delay="0"/>
                                          </p:stCondLst>
                                        </p:cTn>
                                        <p:tgtEl>
                                          <p:spTgt spid="63625"/>
                                        </p:tgtEl>
                                        <p:attrNameLst>
                                          <p:attrName>style.visibility</p:attrName>
                                        </p:attrNameLst>
                                      </p:cBhvr>
                                      <p:to>
                                        <p:strVal val="visible"/>
                                      </p:to>
                                    </p:set>
                                  </p:childTnLst>
                                </p:cTn>
                              </p:par>
                              <p:par>
                                <p:cTn id="819" presetID="0" presetClass="path" presetSubtype="0" accel="50000" decel="50000" fill="hold" grpId="1" nodeType="withEffect">
                                  <p:stCondLst>
                                    <p:cond delay="0"/>
                                  </p:stCondLst>
                                  <p:childTnLst>
                                    <p:animMotion origin="layout" path="M 0 0 L 0.14167 0.14431 " pathEditMode="relative" ptsTypes="AA">
                                      <p:cBhvr>
                                        <p:cTn id="820" dur="2000" fill="hold"/>
                                        <p:tgtEl>
                                          <p:spTgt spid="63624"/>
                                        </p:tgtEl>
                                        <p:attrNameLst>
                                          <p:attrName>ppt_x</p:attrName>
                                          <p:attrName>ppt_y</p:attrName>
                                        </p:attrNameLst>
                                      </p:cBhvr>
                                    </p:animMotion>
                                  </p:childTnLst>
                                </p:cTn>
                              </p:par>
                              <p:par>
                                <p:cTn id="821" presetID="0" presetClass="path" presetSubtype="0" accel="50000" decel="50000" fill="hold" grpId="1" nodeType="withEffect">
                                  <p:stCondLst>
                                    <p:cond delay="0"/>
                                  </p:stCondLst>
                                  <p:childTnLst>
                                    <p:animMotion origin="layout" path="M 0 0 L 0.14167 0.14431 " pathEditMode="relative" ptsTypes="AA">
                                      <p:cBhvr>
                                        <p:cTn id="822" dur="2000" fill="hold"/>
                                        <p:tgtEl>
                                          <p:spTgt spid="63625"/>
                                        </p:tgtEl>
                                        <p:attrNameLst>
                                          <p:attrName>ppt_x</p:attrName>
                                          <p:attrName>ppt_y</p:attrName>
                                        </p:attrNameLst>
                                      </p:cBhvr>
                                    </p:animMotion>
                                  </p:childTnLst>
                                </p:cTn>
                              </p:par>
                              <p:par>
                                <p:cTn id="823" presetID="1" presetClass="entr" presetSubtype="0" fill="hold" grpId="0" nodeType="withEffect">
                                  <p:stCondLst>
                                    <p:cond delay="0"/>
                                  </p:stCondLst>
                                  <p:childTnLst>
                                    <p:set>
                                      <p:cBhvr>
                                        <p:cTn id="824" dur="1" fill="hold">
                                          <p:stCondLst>
                                            <p:cond delay="0"/>
                                          </p:stCondLst>
                                        </p:cTn>
                                        <p:tgtEl>
                                          <p:spTgt spid="63626"/>
                                        </p:tgtEl>
                                        <p:attrNameLst>
                                          <p:attrName>style.visibility</p:attrName>
                                        </p:attrNameLst>
                                      </p:cBhvr>
                                      <p:to>
                                        <p:strVal val="visible"/>
                                      </p:to>
                                    </p:set>
                                  </p:childTnLst>
                                </p:cTn>
                              </p:par>
                              <p:par>
                                <p:cTn id="825" presetID="1" presetClass="entr" presetSubtype="0" fill="hold" grpId="0" nodeType="withEffect">
                                  <p:stCondLst>
                                    <p:cond delay="0"/>
                                  </p:stCondLst>
                                  <p:childTnLst>
                                    <p:set>
                                      <p:cBhvr>
                                        <p:cTn id="826" dur="1" fill="hold">
                                          <p:stCondLst>
                                            <p:cond delay="0"/>
                                          </p:stCondLst>
                                        </p:cTn>
                                        <p:tgtEl>
                                          <p:spTgt spid="63627"/>
                                        </p:tgtEl>
                                        <p:attrNameLst>
                                          <p:attrName>style.visibility</p:attrName>
                                        </p:attrNameLst>
                                      </p:cBhvr>
                                      <p:to>
                                        <p:strVal val="visible"/>
                                      </p:to>
                                    </p:set>
                                  </p:childTnLst>
                                </p:cTn>
                              </p:par>
                              <p:par>
                                <p:cTn id="827" presetID="0" presetClass="path" presetSubtype="0" accel="50000" decel="50000" fill="hold" grpId="1" nodeType="withEffect">
                                  <p:stCondLst>
                                    <p:cond delay="0"/>
                                  </p:stCondLst>
                                  <p:childTnLst>
                                    <p:animMotion origin="layout" path="M 0 0 L -0.13334 0.15541 " pathEditMode="relative" ptsTypes="AA">
                                      <p:cBhvr>
                                        <p:cTn id="828" dur="2000" fill="hold"/>
                                        <p:tgtEl>
                                          <p:spTgt spid="63626"/>
                                        </p:tgtEl>
                                        <p:attrNameLst>
                                          <p:attrName>ppt_x</p:attrName>
                                          <p:attrName>ppt_y</p:attrName>
                                        </p:attrNameLst>
                                      </p:cBhvr>
                                    </p:animMotion>
                                  </p:childTnLst>
                                </p:cTn>
                              </p:par>
                              <p:par>
                                <p:cTn id="829" presetID="0" presetClass="path" presetSubtype="0" accel="50000" decel="50000" fill="hold" grpId="1" nodeType="withEffect">
                                  <p:stCondLst>
                                    <p:cond delay="0"/>
                                  </p:stCondLst>
                                  <p:childTnLst>
                                    <p:animMotion origin="layout" path="M 0 0 L -0.13334 0.15541 " pathEditMode="relative" ptsTypes="AA">
                                      <p:cBhvr>
                                        <p:cTn id="830" dur="2000" fill="hold"/>
                                        <p:tgtEl>
                                          <p:spTgt spid="63627"/>
                                        </p:tgtEl>
                                        <p:attrNameLst>
                                          <p:attrName>ppt_x</p:attrName>
                                          <p:attrName>ppt_y</p:attrName>
                                        </p:attrNameLst>
                                      </p:cBhvr>
                                    </p:animMotion>
                                  </p:childTnLst>
                                </p:cTn>
                              </p:par>
                            </p:childTnLst>
                          </p:cTn>
                        </p:par>
                        <p:par>
                          <p:cTn id="831" fill="hold" nodeType="afterGroup">
                            <p:stCondLst>
                              <p:cond delay="54000"/>
                            </p:stCondLst>
                            <p:childTnLst>
                              <p:par>
                                <p:cTn id="832" presetID="1" presetClass="exit" presetSubtype="0" fill="hold" grpId="2" nodeType="afterEffect">
                                  <p:stCondLst>
                                    <p:cond delay="0"/>
                                  </p:stCondLst>
                                  <p:childTnLst>
                                    <p:set>
                                      <p:cBhvr>
                                        <p:cTn id="833" dur="1" fill="hold">
                                          <p:stCondLst>
                                            <p:cond delay="0"/>
                                          </p:stCondLst>
                                        </p:cTn>
                                        <p:tgtEl>
                                          <p:spTgt spid="63620"/>
                                        </p:tgtEl>
                                        <p:attrNameLst>
                                          <p:attrName>style.visibility</p:attrName>
                                        </p:attrNameLst>
                                      </p:cBhvr>
                                      <p:to>
                                        <p:strVal val="hidden"/>
                                      </p:to>
                                    </p:set>
                                  </p:childTnLst>
                                </p:cTn>
                              </p:par>
                              <p:par>
                                <p:cTn id="834" presetID="1" presetClass="exit" presetSubtype="0" fill="hold" grpId="2" nodeType="withEffect">
                                  <p:stCondLst>
                                    <p:cond delay="0"/>
                                  </p:stCondLst>
                                  <p:childTnLst>
                                    <p:set>
                                      <p:cBhvr>
                                        <p:cTn id="835" dur="1" fill="hold">
                                          <p:stCondLst>
                                            <p:cond delay="0"/>
                                          </p:stCondLst>
                                        </p:cTn>
                                        <p:tgtEl>
                                          <p:spTgt spid="63621"/>
                                        </p:tgtEl>
                                        <p:attrNameLst>
                                          <p:attrName>style.visibility</p:attrName>
                                        </p:attrNameLst>
                                      </p:cBhvr>
                                      <p:to>
                                        <p:strVal val="hidden"/>
                                      </p:to>
                                    </p:set>
                                  </p:childTnLst>
                                </p:cTn>
                              </p:par>
                              <p:par>
                                <p:cTn id="836" presetID="1" presetClass="exit" presetSubtype="0" fill="hold" grpId="2" nodeType="withEffect">
                                  <p:stCondLst>
                                    <p:cond delay="0"/>
                                  </p:stCondLst>
                                  <p:childTnLst>
                                    <p:set>
                                      <p:cBhvr>
                                        <p:cTn id="837" dur="1" fill="hold">
                                          <p:stCondLst>
                                            <p:cond delay="0"/>
                                          </p:stCondLst>
                                        </p:cTn>
                                        <p:tgtEl>
                                          <p:spTgt spid="63622"/>
                                        </p:tgtEl>
                                        <p:attrNameLst>
                                          <p:attrName>style.visibility</p:attrName>
                                        </p:attrNameLst>
                                      </p:cBhvr>
                                      <p:to>
                                        <p:strVal val="hidden"/>
                                      </p:to>
                                    </p:set>
                                  </p:childTnLst>
                                </p:cTn>
                              </p:par>
                              <p:par>
                                <p:cTn id="838" presetID="1" presetClass="exit" presetSubtype="0" fill="hold" grpId="2" nodeType="withEffect">
                                  <p:stCondLst>
                                    <p:cond delay="0"/>
                                  </p:stCondLst>
                                  <p:childTnLst>
                                    <p:set>
                                      <p:cBhvr>
                                        <p:cTn id="839" dur="1" fill="hold">
                                          <p:stCondLst>
                                            <p:cond delay="0"/>
                                          </p:stCondLst>
                                        </p:cTn>
                                        <p:tgtEl>
                                          <p:spTgt spid="63623"/>
                                        </p:tgtEl>
                                        <p:attrNameLst>
                                          <p:attrName>style.visibility</p:attrName>
                                        </p:attrNameLst>
                                      </p:cBhvr>
                                      <p:to>
                                        <p:strVal val="hidden"/>
                                      </p:to>
                                    </p:set>
                                  </p:childTnLst>
                                </p:cTn>
                              </p:par>
                              <p:par>
                                <p:cTn id="840" presetID="1" presetClass="exit" presetSubtype="0" fill="hold" grpId="2" nodeType="withEffect">
                                  <p:stCondLst>
                                    <p:cond delay="0"/>
                                  </p:stCondLst>
                                  <p:childTnLst>
                                    <p:set>
                                      <p:cBhvr>
                                        <p:cTn id="841" dur="1" fill="hold">
                                          <p:stCondLst>
                                            <p:cond delay="0"/>
                                          </p:stCondLst>
                                        </p:cTn>
                                        <p:tgtEl>
                                          <p:spTgt spid="63624"/>
                                        </p:tgtEl>
                                        <p:attrNameLst>
                                          <p:attrName>style.visibility</p:attrName>
                                        </p:attrNameLst>
                                      </p:cBhvr>
                                      <p:to>
                                        <p:strVal val="hidden"/>
                                      </p:to>
                                    </p:set>
                                  </p:childTnLst>
                                </p:cTn>
                              </p:par>
                              <p:par>
                                <p:cTn id="842" presetID="1" presetClass="exit" presetSubtype="0" fill="hold" grpId="2" nodeType="withEffect">
                                  <p:stCondLst>
                                    <p:cond delay="0"/>
                                  </p:stCondLst>
                                  <p:childTnLst>
                                    <p:set>
                                      <p:cBhvr>
                                        <p:cTn id="843" dur="1" fill="hold">
                                          <p:stCondLst>
                                            <p:cond delay="0"/>
                                          </p:stCondLst>
                                        </p:cTn>
                                        <p:tgtEl>
                                          <p:spTgt spid="63625"/>
                                        </p:tgtEl>
                                        <p:attrNameLst>
                                          <p:attrName>style.visibility</p:attrName>
                                        </p:attrNameLst>
                                      </p:cBhvr>
                                      <p:to>
                                        <p:strVal val="hidden"/>
                                      </p:to>
                                    </p:set>
                                  </p:childTnLst>
                                </p:cTn>
                              </p:par>
                              <p:par>
                                <p:cTn id="844" presetID="1" presetClass="exit" presetSubtype="0" fill="hold" grpId="2" nodeType="withEffect">
                                  <p:stCondLst>
                                    <p:cond delay="0"/>
                                  </p:stCondLst>
                                  <p:childTnLst>
                                    <p:set>
                                      <p:cBhvr>
                                        <p:cTn id="845" dur="1" fill="hold">
                                          <p:stCondLst>
                                            <p:cond delay="0"/>
                                          </p:stCondLst>
                                        </p:cTn>
                                        <p:tgtEl>
                                          <p:spTgt spid="63626"/>
                                        </p:tgtEl>
                                        <p:attrNameLst>
                                          <p:attrName>style.visibility</p:attrName>
                                        </p:attrNameLst>
                                      </p:cBhvr>
                                      <p:to>
                                        <p:strVal val="hidden"/>
                                      </p:to>
                                    </p:set>
                                  </p:childTnLst>
                                </p:cTn>
                              </p:par>
                              <p:par>
                                <p:cTn id="846" presetID="1" presetClass="exit" presetSubtype="0" fill="hold" grpId="2" nodeType="withEffect">
                                  <p:stCondLst>
                                    <p:cond delay="0"/>
                                  </p:stCondLst>
                                  <p:childTnLst>
                                    <p:set>
                                      <p:cBhvr>
                                        <p:cTn id="847" dur="1" fill="hold">
                                          <p:stCondLst>
                                            <p:cond delay="0"/>
                                          </p:stCondLst>
                                        </p:cTn>
                                        <p:tgtEl>
                                          <p:spTgt spid="63627"/>
                                        </p:tgtEl>
                                        <p:attrNameLst>
                                          <p:attrName>style.visibility</p:attrName>
                                        </p:attrNameLst>
                                      </p:cBhvr>
                                      <p:to>
                                        <p:strVal val="hidden"/>
                                      </p:to>
                                    </p:set>
                                  </p:childTnLst>
                                </p:cTn>
                              </p:par>
                              <p:par>
                                <p:cTn id="848" presetID="1" presetClass="entr" presetSubtype="0" fill="hold" grpId="0" nodeType="withEffect">
                                  <p:stCondLst>
                                    <p:cond delay="0"/>
                                  </p:stCondLst>
                                  <p:childTnLst>
                                    <p:set>
                                      <p:cBhvr>
                                        <p:cTn id="849" dur="1" fill="hold">
                                          <p:stCondLst>
                                            <p:cond delay="0"/>
                                          </p:stCondLst>
                                        </p:cTn>
                                        <p:tgtEl>
                                          <p:spTgt spid="63630"/>
                                        </p:tgtEl>
                                        <p:attrNameLst>
                                          <p:attrName>style.visibility</p:attrName>
                                        </p:attrNameLst>
                                      </p:cBhvr>
                                      <p:to>
                                        <p:strVal val="visible"/>
                                      </p:to>
                                    </p:set>
                                  </p:childTnLst>
                                </p:cTn>
                              </p:par>
                              <p:par>
                                <p:cTn id="850"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851" dur="2000" fill="hold"/>
                                        <p:tgtEl>
                                          <p:spTgt spid="63630"/>
                                        </p:tgtEl>
                                        <p:attrNameLst>
                                          <p:attrName>ppt_x</p:attrName>
                                          <p:attrName>ppt_y</p:attrName>
                                        </p:attrNameLst>
                                      </p:cBhvr>
                                    </p:animMotion>
                                  </p:childTnLst>
                                </p:cTn>
                              </p:par>
                              <p:par>
                                <p:cTn id="852" presetID="1" presetClass="entr" presetSubtype="0" fill="hold" grpId="0" nodeType="withEffect">
                                  <p:stCondLst>
                                    <p:cond delay="0"/>
                                  </p:stCondLst>
                                  <p:childTnLst>
                                    <p:set>
                                      <p:cBhvr>
                                        <p:cTn id="853" dur="1" fill="hold">
                                          <p:stCondLst>
                                            <p:cond delay="0"/>
                                          </p:stCondLst>
                                        </p:cTn>
                                        <p:tgtEl>
                                          <p:spTgt spid="63631"/>
                                        </p:tgtEl>
                                        <p:attrNameLst>
                                          <p:attrName>style.visibility</p:attrName>
                                        </p:attrNameLst>
                                      </p:cBhvr>
                                      <p:to>
                                        <p:strVal val="visible"/>
                                      </p:to>
                                    </p:set>
                                  </p:childTnLst>
                                </p:cTn>
                              </p:par>
                              <p:par>
                                <p:cTn id="854"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855" dur="2000" fill="hold"/>
                                        <p:tgtEl>
                                          <p:spTgt spid="63631"/>
                                        </p:tgtEl>
                                        <p:attrNameLst>
                                          <p:attrName>ppt_x</p:attrName>
                                          <p:attrName>ppt_y</p:attrName>
                                        </p:attrNameLst>
                                      </p:cBhvr>
                                    </p:animMotion>
                                  </p:childTnLst>
                                </p:cTn>
                              </p:par>
                              <p:par>
                                <p:cTn id="856" presetID="1" presetClass="entr" presetSubtype="0" fill="hold" grpId="0" nodeType="withEffect">
                                  <p:stCondLst>
                                    <p:cond delay="0"/>
                                  </p:stCondLst>
                                  <p:childTnLst>
                                    <p:set>
                                      <p:cBhvr>
                                        <p:cTn id="857" dur="1" fill="hold">
                                          <p:stCondLst>
                                            <p:cond delay="0"/>
                                          </p:stCondLst>
                                        </p:cTn>
                                        <p:tgtEl>
                                          <p:spTgt spid="63628"/>
                                        </p:tgtEl>
                                        <p:attrNameLst>
                                          <p:attrName>style.visibility</p:attrName>
                                        </p:attrNameLst>
                                      </p:cBhvr>
                                      <p:to>
                                        <p:strVal val="visible"/>
                                      </p:to>
                                    </p:set>
                                  </p:childTnLst>
                                </p:cTn>
                              </p:par>
                              <p:par>
                                <p:cTn id="858"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859" dur="2000" fill="hold"/>
                                        <p:tgtEl>
                                          <p:spTgt spid="63628"/>
                                        </p:tgtEl>
                                        <p:attrNameLst>
                                          <p:attrName>ppt_x</p:attrName>
                                          <p:attrName>ppt_y</p:attrName>
                                        </p:attrNameLst>
                                      </p:cBhvr>
                                    </p:animMotion>
                                  </p:childTnLst>
                                </p:cTn>
                              </p:par>
                              <p:par>
                                <p:cTn id="860" presetID="1" presetClass="entr" presetSubtype="0" fill="hold" grpId="0" nodeType="withEffect">
                                  <p:stCondLst>
                                    <p:cond delay="0"/>
                                  </p:stCondLst>
                                  <p:childTnLst>
                                    <p:set>
                                      <p:cBhvr>
                                        <p:cTn id="861" dur="1" fill="hold">
                                          <p:stCondLst>
                                            <p:cond delay="0"/>
                                          </p:stCondLst>
                                        </p:cTn>
                                        <p:tgtEl>
                                          <p:spTgt spid="63629"/>
                                        </p:tgtEl>
                                        <p:attrNameLst>
                                          <p:attrName>style.visibility</p:attrName>
                                        </p:attrNameLst>
                                      </p:cBhvr>
                                      <p:to>
                                        <p:strVal val="visible"/>
                                      </p:to>
                                    </p:set>
                                  </p:childTnLst>
                                </p:cTn>
                              </p:par>
                              <p:par>
                                <p:cTn id="862"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863" dur="2000" fill="hold"/>
                                        <p:tgtEl>
                                          <p:spTgt spid="63629"/>
                                        </p:tgtEl>
                                        <p:attrNameLst>
                                          <p:attrName>ppt_x</p:attrName>
                                          <p:attrName>ppt_y</p:attrName>
                                        </p:attrNameLst>
                                      </p:cBhvr>
                                    </p:animMotion>
                                  </p:childTnLst>
                                </p:cTn>
                              </p:par>
                            </p:childTnLst>
                          </p:cTn>
                        </p:par>
                        <p:par>
                          <p:cTn id="864" fill="hold" nodeType="afterGroup">
                            <p:stCondLst>
                              <p:cond delay="56000"/>
                            </p:stCondLst>
                            <p:childTnLst>
                              <p:par>
                                <p:cTn id="865" presetID="1" presetClass="exit" presetSubtype="0" fill="hold" grpId="2" nodeType="afterEffect">
                                  <p:stCondLst>
                                    <p:cond delay="0"/>
                                  </p:stCondLst>
                                  <p:childTnLst>
                                    <p:set>
                                      <p:cBhvr>
                                        <p:cTn id="866" dur="1" fill="hold">
                                          <p:stCondLst>
                                            <p:cond delay="0"/>
                                          </p:stCondLst>
                                        </p:cTn>
                                        <p:tgtEl>
                                          <p:spTgt spid="63630"/>
                                        </p:tgtEl>
                                        <p:attrNameLst>
                                          <p:attrName>style.visibility</p:attrName>
                                        </p:attrNameLst>
                                      </p:cBhvr>
                                      <p:to>
                                        <p:strVal val="hidden"/>
                                      </p:to>
                                    </p:set>
                                  </p:childTnLst>
                                </p:cTn>
                              </p:par>
                              <p:par>
                                <p:cTn id="867" presetID="1" presetClass="exit" presetSubtype="0" fill="hold" grpId="2" nodeType="withEffect">
                                  <p:stCondLst>
                                    <p:cond delay="0"/>
                                  </p:stCondLst>
                                  <p:childTnLst>
                                    <p:set>
                                      <p:cBhvr>
                                        <p:cTn id="868" dur="1" fill="hold">
                                          <p:stCondLst>
                                            <p:cond delay="0"/>
                                          </p:stCondLst>
                                        </p:cTn>
                                        <p:tgtEl>
                                          <p:spTgt spid="63631"/>
                                        </p:tgtEl>
                                        <p:attrNameLst>
                                          <p:attrName>style.visibility</p:attrName>
                                        </p:attrNameLst>
                                      </p:cBhvr>
                                      <p:to>
                                        <p:strVal val="hidden"/>
                                      </p:to>
                                    </p:set>
                                  </p:childTnLst>
                                </p:cTn>
                              </p:par>
                              <p:par>
                                <p:cTn id="869" presetID="1" presetClass="exit" presetSubtype="0" fill="hold" grpId="2" nodeType="withEffect">
                                  <p:stCondLst>
                                    <p:cond delay="0"/>
                                  </p:stCondLst>
                                  <p:childTnLst>
                                    <p:set>
                                      <p:cBhvr>
                                        <p:cTn id="870" dur="1" fill="hold">
                                          <p:stCondLst>
                                            <p:cond delay="0"/>
                                          </p:stCondLst>
                                        </p:cTn>
                                        <p:tgtEl>
                                          <p:spTgt spid="63628"/>
                                        </p:tgtEl>
                                        <p:attrNameLst>
                                          <p:attrName>style.visibility</p:attrName>
                                        </p:attrNameLst>
                                      </p:cBhvr>
                                      <p:to>
                                        <p:strVal val="hidden"/>
                                      </p:to>
                                    </p:set>
                                  </p:childTnLst>
                                </p:cTn>
                              </p:par>
                              <p:par>
                                <p:cTn id="871" presetID="1" presetClass="exit" presetSubtype="0" fill="hold" grpId="2" nodeType="withEffect">
                                  <p:stCondLst>
                                    <p:cond delay="0"/>
                                  </p:stCondLst>
                                  <p:childTnLst>
                                    <p:set>
                                      <p:cBhvr>
                                        <p:cTn id="872" dur="1" fill="hold">
                                          <p:stCondLst>
                                            <p:cond delay="0"/>
                                          </p:stCondLst>
                                        </p:cTn>
                                        <p:tgtEl>
                                          <p:spTgt spid="63629"/>
                                        </p:tgtEl>
                                        <p:attrNameLst>
                                          <p:attrName>style.visibility</p:attrName>
                                        </p:attrNameLst>
                                      </p:cBhvr>
                                      <p:to>
                                        <p:strVal val="hidden"/>
                                      </p:to>
                                    </p:set>
                                  </p:childTnLst>
                                </p:cTn>
                              </p:par>
                              <p:par>
                                <p:cTn id="873" presetID="1" presetClass="entr" presetSubtype="0" fill="hold" grpId="0" nodeType="withEffect">
                                  <p:stCondLst>
                                    <p:cond delay="0"/>
                                  </p:stCondLst>
                                  <p:childTnLst>
                                    <p:set>
                                      <p:cBhvr>
                                        <p:cTn id="874" dur="1" fill="hold">
                                          <p:stCondLst>
                                            <p:cond delay="0"/>
                                          </p:stCondLst>
                                        </p:cTn>
                                        <p:tgtEl>
                                          <p:spTgt spid="63632"/>
                                        </p:tgtEl>
                                        <p:attrNameLst>
                                          <p:attrName>style.visibility</p:attrName>
                                        </p:attrNameLst>
                                      </p:cBhvr>
                                      <p:to>
                                        <p:strVal val="visible"/>
                                      </p:to>
                                    </p:set>
                                  </p:childTnLst>
                                </p:cTn>
                              </p:par>
                              <p:par>
                                <p:cTn id="875" presetID="1" presetClass="entr" presetSubtype="0" fill="hold" grpId="0" nodeType="withEffect">
                                  <p:stCondLst>
                                    <p:cond delay="0"/>
                                  </p:stCondLst>
                                  <p:childTnLst>
                                    <p:set>
                                      <p:cBhvr>
                                        <p:cTn id="876" dur="1" fill="hold">
                                          <p:stCondLst>
                                            <p:cond delay="0"/>
                                          </p:stCondLst>
                                        </p:cTn>
                                        <p:tgtEl>
                                          <p:spTgt spid="63633"/>
                                        </p:tgtEl>
                                        <p:attrNameLst>
                                          <p:attrName>style.visibility</p:attrName>
                                        </p:attrNameLst>
                                      </p:cBhvr>
                                      <p:to>
                                        <p:strVal val="visible"/>
                                      </p:to>
                                    </p:set>
                                  </p:childTnLst>
                                </p:cTn>
                              </p:par>
                              <p:par>
                                <p:cTn id="877" presetID="1" presetClass="entr" presetSubtype="0" fill="hold" grpId="0" nodeType="withEffect">
                                  <p:stCondLst>
                                    <p:cond delay="0"/>
                                  </p:stCondLst>
                                  <p:childTnLst>
                                    <p:set>
                                      <p:cBhvr>
                                        <p:cTn id="878" dur="1" fill="hold">
                                          <p:stCondLst>
                                            <p:cond delay="0"/>
                                          </p:stCondLst>
                                        </p:cTn>
                                        <p:tgtEl>
                                          <p:spTgt spid="63634"/>
                                        </p:tgtEl>
                                        <p:attrNameLst>
                                          <p:attrName>style.visibility</p:attrName>
                                        </p:attrNameLst>
                                      </p:cBhvr>
                                      <p:to>
                                        <p:strVal val="visible"/>
                                      </p:to>
                                    </p:set>
                                  </p:childTnLst>
                                </p:cTn>
                              </p:par>
                              <p:par>
                                <p:cTn id="879" presetID="1" presetClass="entr" presetSubtype="0" fill="hold" grpId="0" nodeType="withEffect">
                                  <p:stCondLst>
                                    <p:cond delay="0"/>
                                  </p:stCondLst>
                                  <p:childTnLst>
                                    <p:set>
                                      <p:cBhvr>
                                        <p:cTn id="880" dur="1" fill="hold">
                                          <p:stCondLst>
                                            <p:cond delay="0"/>
                                          </p:stCondLst>
                                        </p:cTn>
                                        <p:tgtEl>
                                          <p:spTgt spid="63635"/>
                                        </p:tgtEl>
                                        <p:attrNameLst>
                                          <p:attrName>style.visibility</p:attrName>
                                        </p:attrNameLst>
                                      </p:cBhvr>
                                      <p:to>
                                        <p:strVal val="visible"/>
                                      </p:to>
                                    </p:set>
                                  </p:childTnLst>
                                </p:cTn>
                              </p:par>
                              <p:par>
                                <p:cTn id="881" presetID="0" presetClass="path" presetSubtype="0" accel="50000" decel="50000" fill="hold" grpId="1" nodeType="withEffect">
                                  <p:stCondLst>
                                    <p:cond delay="0"/>
                                  </p:stCondLst>
                                  <p:childTnLst>
                                    <p:animMotion origin="layout" path="M 0 0 L 0 0.06661 " pathEditMode="relative" ptsTypes="AA">
                                      <p:cBhvr>
                                        <p:cTn id="882" dur="2000" fill="hold"/>
                                        <p:tgtEl>
                                          <p:spTgt spid="63632"/>
                                        </p:tgtEl>
                                        <p:attrNameLst>
                                          <p:attrName>ppt_x</p:attrName>
                                          <p:attrName>ppt_y</p:attrName>
                                        </p:attrNameLst>
                                      </p:cBhvr>
                                    </p:animMotion>
                                  </p:childTnLst>
                                </p:cTn>
                              </p:par>
                              <p:par>
                                <p:cTn id="883" presetID="0" presetClass="path" presetSubtype="0" accel="50000" decel="50000" fill="hold" grpId="1" nodeType="withEffect">
                                  <p:stCondLst>
                                    <p:cond delay="0"/>
                                  </p:stCondLst>
                                  <p:childTnLst>
                                    <p:animMotion origin="layout" path="M 0 0 L 0 0.06661 " pathEditMode="relative" ptsTypes="AA">
                                      <p:cBhvr>
                                        <p:cTn id="884" dur="2000" fill="hold"/>
                                        <p:tgtEl>
                                          <p:spTgt spid="63633"/>
                                        </p:tgtEl>
                                        <p:attrNameLst>
                                          <p:attrName>ppt_x</p:attrName>
                                          <p:attrName>ppt_y</p:attrName>
                                        </p:attrNameLst>
                                      </p:cBhvr>
                                    </p:animMotion>
                                  </p:childTnLst>
                                </p:cTn>
                              </p:par>
                              <p:par>
                                <p:cTn id="885" presetID="0" presetClass="path" presetSubtype="0" accel="50000" decel="50000" fill="hold" grpId="1" nodeType="withEffect">
                                  <p:stCondLst>
                                    <p:cond delay="0"/>
                                  </p:stCondLst>
                                  <p:childTnLst>
                                    <p:animMotion origin="layout" path="M 0 0 L 0 0.06661 " pathEditMode="relative" ptsTypes="AA">
                                      <p:cBhvr>
                                        <p:cTn id="886" dur="2000" fill="hold"/>
                                        <p:tgtEl>
                                          <p:spTgt spid="63634"/>
                                        </p:tgtEl>
                                        <p:attrNameLst>
                                          <p:attrName>ppt_x</p:attrName>
                                          <p:attrName>ppt_y</p:attrName>
                                        </p:attrNameLst>
                                      </p:cBhvr>
                                    </p:animMotion>
                                  </p:childTnLst>
                                </p:cTn>
                              </p:par>
                              <p:par>
                                <p:cTn id="887" presetID="0" presetClass="path" presetSubtype="0" accel="50000" decel="50000" fill="hold" grpId="1" nodeType="withEffect">
                                  <p:stCondLst>
                                    <p:cond delay="0"/>
                                  </p:stCondLst>
                                  <p:childTnLst>
                                    <p:animMotion origin="layout" path="M 0 0 L 0 0.06661 " pathEditMode="relative" ptsTypes="AA">
                                      <p:cBhvr>
                                        <p:cTn id="888" dur="2000" fill="hold"/>
                                        <p:tgtEl>
                                          <p:spTgt spid="63635"/>
                                        </p:tgtEl>
                                        <p:attrNameLst>
                                          <p:attrName>ppt_x</p:attrName>
                                          <p:attrName>ppt_y</p:attrName>
                                        </p:attrNameLst>
                                      </p:cBhvr>
                                    </p:animMotion>
                                  </p:childTnLst>
                                </p:cTn>
                              </p:par>
                            </p:childTnLst>
                          </p:cTn>
                        </p:par>
                        <p:par>
                          <p:cTn id="889" fill="hold" nodeType="afterGroup">
                            <p:stCondLst>
                              <p:cond delay="58000"/>
                            </p:stCondLst>
                            <p:childTnLst>
                              <p:par>
                                <p:cTn id="890" presetID="1" presetClass="exit" presetSubtype="0" fill="hold" grpId="2" nodeType="afterEffect">
                                  <p:stCondLst>
                                    <p:cond delay="0"/>
                                  </p:stCondLst>
                                  <p:childTnLst>
                                    <p:set>
                                      <p:cBhvr>
                                        <p:cTn id="891" dur="1" fill="hold">
                                          <p:stCondLst>
                                            <p:cond delay="0"/>
                                          </p:stCondLst>
                                        </p:cTn>
                                        <p:tgtEl>
                                          <p:spTgt spid="63632"/>
                                        </p:tgtEl>
                                        <p:attrNameLst>
                                          <p:attrName>style.visibility</p:attrName>
                                        </p:attrNameLst>
                                      </p:cBhvr>
                                      <p:to>
                                        <p:strVal val="hidden"/>
                                      </p:to>
                                    </p:set>
                                  </p:childTnLst>
                                </p:cTn>
                              </p:par>
                              <p:par>
                                <p:cTn id="892" presetID="1" presetClass="exit" presetSubtype="0" fill="hold" grpId="2" nodeType="withEffect">
                                  <p:stCondLst>
                                    <p:cond delay="0"/>
                                  </p:stCondLst>
                                  <p:childTnLst>
                                    <p:set>
                                      <p:cBhvr>
                                        <p:cTn id="893" dur="1" fill="hold">
                                          <p:stCondLst>
                                            <p:cond delay="0"/>
                                          </p:stCondLst>
                                        </p:cTn>
                                        <p:tgtEl>
                                          <p:spTgt spid="63633"/>
                                        </p:tgtEl>
                                        <p:attrNameLst>
                                          <p:attrName>style.visibility</p:attrName>
                                        </p:attrNameLst>
                                      </p:cBhvr>
                                      <p:to>
                                        <p:strVal val="hidden"/>
                                      </p:to>
                                    </p:set>
                                  </p:childTnLst>
                                </p:cTn>
                              </p:par>
                              <p:par>
                                <p:cTn id="894" presetID="1" presetClass="exit" presetSubtype="0" fill="hold" grpId="2" nodeType="withEffect">
                                  <p:stCondLst>
                                    <p:cond delay="0"/>
                                  </p:stCondLst>
                                  <p:childTnLst>
                                    <p:set>
                                      <p:cBhvr>
                                        <p:cTn id="895" dur="1" fill="hold">
                                          <p:stCondLst>
                                            <p:cond delay="0"/>
                                          </p:stCondLst>
                                        </p:cTn>
                                        <p:tgtEl>
                                          <p:spTgt spid="63634"/>
                                        </p:tgtEl>
                                        <p:attrNameLst>
                                          <p:attrName>style.visibility</p:attrName>
                                        </p:attrNameLst>
                                      </p:cBhvr>
                                      <p:to>
                                        <p:strVal val="hidden"/>
                                      </p:to>
                                    </p:set>
                                  </p:childTnLst>
                                </p:cTn>
                              </p:par>
                              <p:par>
                                <p:cTn id="896" presetID="1" presetClass="exit" presetSubtype="0" fill="hold" grpId="2" nodeType="withEffect">
                                  <p:stCondLst>
                                    <p:cond delay="0"/>
                                  </p:stCondLst>
                                  <p:childTnLst>
                                    <p:set>
                                      <p:cBhvr>
                                        <p:cTn id="897" dur="1" fill="hold">
                                          <p:stCondLst>
                                            <p:cond delay="0"/>
                                          </p:stCondLst>
                                        </p:cTn>
                                        <p:tgtEl>
                                          <p:spTgt spid="63635"/>
                                        </p:tgtEl>
                                        <p:attrNameLst>
                                          <p:attrName>style.visibility</p:attrName>
                                        </p:attrNameLst>
                                      </p:cBhvr>
                                      <p:to>
                                        <p:strVal val="hidden"/>
                                      </p:to>
                                    </p:set>
                                  </p:childTnLst>
                                </p:cTn>
                              </p:par>
                              <p:par>
                                <p:cTn id="898" presetID="1" presetClass="entr" presetSubtype="0" fill="hold" grpId="0" nodeType="withEffect">
                                  <p:stCondLst>
                                    <p:cond delay="0"/>
                                  </p:stCondLst>
                                  <p:childTnLst>
                                    <p:set>
                                      <p:cBhvr>
                                        <p:cTn id="899" dur="1" fill="hold">
                                          <p:stCondLst>
                                            <p:cond delay="0"/>
                                          </p:stCondLst>
                                        </p:cTn>
                                        <p:tgtEl>
                                          <p:spTgt spid="63636"/>
                                        </p:tgtEl>
                                        <p:attrNameLst>
                                          <p:attrName>style.visibility</p:attrName>
                                        </p:attrNameLst>
                                      </p:cBhvr>
                                      <p:to>
                                        <p:strVal val="visible"/>
                                      </p:to>
                                    </p:set>
                                  </p:childTnLst>
                                </p:cTn>
                              </p:par>
                              <p:par>
                                <p:cTn id="900" presetID="1" presetClass="entr" presetSubtype="0" fill="hold" grpId="0" nodeType="withEffect">
                                  <p:stCondLst>
                                    <p:cond delay="0"/>
                                  </p:stCondLst>
                                  <p:childTnLst>
                                    <p:set>
                                      <p:cBhvr>
                                        <p:cTn id="901" dur="1" fill="hold">
                                          <p:stCondLst>
                                            <p:cond delay="0"/>
                                          </p:stCondLst>
                                        </p:cTn>
                                        <p:tgtEl>
                                          <p:spTgt spid="63637"/>
                                        </p:tgtEl>
                                        <p:attrNameLst>
                                          <p:attrName>style.visibility</p:attrName>
                                        </p:attrNameLst>
                                      </p:cBhvr>
                                      <p:to>
                                        <p:strVal val="visible"/>
                                      </p:to>
                                    </p:set>
                                  </p:childTnLst>
                                </p:cTn>
                              </p:par>
                              <p:par>
                                <p:cTn id="902" presetID="1" presetClass="entr" presetSubtype="0" fill="hold" grpId="0" nodeType="withEffect">
                                  <p:stCondLst>
                                    <p:cond delay="0"/>
                                  </p:stCondLst>
                                  <p:childTnLst>
                                    <p:set>
                                      <p:cBhvr>
                                        <p:cTn id="903" dur="1" fill="hold">
                                          <p:stCondLst>
                                            <p:cond delay="0"/>
                                          </p:stCondLst>
                                        </p:cTn>
                                        <p:tgtEl>
                                          <p:spTgt spid="63638"/>
                                        </p:tgtEl>
                                        <p:attrNameLst>
                                          <p:attrName>style.visibility</p:attrName>
                                        </p:attrNameLst>
                                      </p:cBhvr>
                                      <p:to>
                                        <p:strVal val="visible"/>
                                      </p:to>
                                    </p:set>
                                  </p:childTnLst>
                                </p:cTn>
                              </p:par>
                              <p:par>
                                <p:cTn id="904" presetID="1" presetClass="entr" presetSubtype="0" fill="hold" grpId="0" nodeType="withEffect">
                                  <p:stCondLst>
                                    <p:cond delay="0"/>
                                  </p:stCondLst>
                                  <p:childTnLst>
                                    <p:set>
                                      <p:cBhvr>
                                        <p:cTn id="905" dur="1" fill="hold">
                                          <p:stCondLst>
                                            <p:cond delay="0"/>
                                          </p:stCondLst>
                                        </p:cTn>
                                        <p:tgtEl>
                                          <p:spTgt spid="63639"/>
                                        </p:tgtEl>
                                        <p:attrNameLst>
                                          <p:attrName>style.visibility</p:attrName>
                                        </p:attrNameLst>
                                      </p:cBhvr>
                                      <p:to>
                                        <p:strVal val="visible"/>
                                      </p:to>
                                    </p:set>
                                  </p:childTnLst>
                                </p:cTn>
                              </p:par>
                              <p:par>
                                <p:cTn id="906" presetID="0" presetClass="path" presetSubtype="0" accel="50000" decel="50000" fill="hold" grpId="1" nodeType="withEffect">
                                  <p:stCondLst>
                                    <p:cond delay="0"/>
                                  </p:stCondLst>
                                  <p:childTnLst>
                                    <p:animMotion origin="layout" path="M 0 0 L 0 0.0333 " pathEditMode="relative" ptsTypes="AA">
                                      <p:cBhvr>
                                        <p:cTn id="907" dur="2000" fill="hold"/>
                                        <p:tgtEl>
                                          <p:spTgt spid="63636"/>
                                        </p:tgtEl>
                                        <p:attrNameLst>
                                          <p:attrName>ppt_x</p:attrName>
                                          <p:attrName>ppt_y</p:attrName>
                                        </p:attrNameLst>
                                      </p:cBhvr>
                                    </p:animMotion>
                                  </p:childTnLst>
                                </p:cTn>
                              </p:par>
                              <p:par>
                                <p:cTn id="908" presetID="0" presetClass="path" presetSubtype="0" accel="50000" decel="50000" fill="hold" grpId="1" nodeType="withEffect">
                                  <p:stCondLst>
                                    <p:cond delay="0"/>
                                  </p:stCondLst>
                                  <p:childTnLst>
                                    <p:animMotion origin="layout" path="M 0 0 L 0 0.0333 " pathEditMode="relative" ptsTypes="AA">
                                      <p:cBhvr>
                                        <p:cTn id="909" dur="2000" fill="hold"/>
                                        <p:tgtEl>
                                          <p:spTgt spid="63637"/>
                                        </p:tgtEl>
                                        <p:attrNameLst>
                                          <p:attrName>ppt_x</p:attrName>
                                          <p:attrName>ppt_y</p:attrName>
                                        </p:attrNameLst>
                                      </p:cBhvr>
                                    </p:animMotion>
                                  </p:childTnLst>
                                </p:cTn>
                              </p:par>
                              <p:par>
                                <p:cTn id="910" presetID="0" presetClass="path" presetSubtype="0" accel="50000" decel="50000" fill="hold" grpId="1" nodeType="withEffect">
                                  <p:stCondLst>
                                    <p:cond delay="0"/>
                                  </p:stCondLst>
                                  <p:childTnLst>
                                    <p:animMotion origin="layout" path="M 0 0 L 0 0.0333 " pathEditMode="relative" ptsTypes="AA">
                                      <p:cBhvr>
                                        <p:cTn id="911" dur="2000" fill="hold"/>
                                        <p:tgtEl>
                                          <p:spTgt spid="63638"/>
                                        </p:tgtEl>
                                        <p:attrNameLst>
                                          <p:attrName>ppt_x</p:attrName>
                                          <p:attrName>ppt_y</p:attrName>
                                        </p:attrNameLst>
                                      </p:cBhvr>
                                    </p:animMotion>
                                  </p:childTnLst>
                                </p:cTn>
                              </p:par>
                              <p:par>
                                <p:cTn id="912" presetID="0" presetClass="path" presetSubtype="0" accel="50000" decel="50000" fill="hold" grpId="1" nodeType="withEffect">
                                  <p:stCondLst>
                                    <p:cond delay="0"/>
                                  </p:stCondLst>
                                  <p:childTnLst>
                                    <p:animMotion origin="layout" path="M 0 0 L 0 0.0333 " pathEditMode="relative" ptsTypes="AA">
                                      <p:cBhvr>
                                        <p:cTn id="913" dur="2000" fill="hold"/>
                                        <p:tgtEl>
                                          <p:spTgt spid="63639"/>
                                        </p:tgtEl>
                                        <p:attrNameLst>
                                          <p:attrName>ppt_x</p:attrName>
                                          <p:attrName>ppt_y</p:attrName>
                                        </p:attrNameLst>
                                      </p:cBhvr>
                                    </p:animMotion>
                                  </p:childTnLst>
                                </p:cTn>
                              </p:par>
                            </p:childTnLst>
                          </p:cTn>
                        </p:par>
                        <p:par>
                          <p:cTn id="914" fill="hold" nodeType="afterGroup">
                            <p:stCondLst>
                              <p:cond delay="60000"/>
                            </p:stCondLst>
                            <p:childTnLst>
                              <p:par>
                                <p:cTn id="915" presetID="1" presetClass="exit" presetSubtype="0" fill="hold" grpId="2" nodeType="afterEffect">
                                  <p:stCondLst>
                                    <p:cond delay="0"/>
                                  </p:stCondLst>
                                  <p:childTnLst>
                                    <p:set>
                                      <p:cBhvr>
                                        <p:cTn id="916" dur="1" fill="hold">
                                          <p:stCondLst>
                                            <p:cond delay="0"/>
                                          </p:stCondLst>
                                        </p:cTn>
                                        <p:tgtEl>
                                          <p:spTgt spid="63636"/>
                                        </p:tgtEl>
                                        <p:attrNameLst>
                                          <p:attrName>style.visibility</p:attrName>
                                        </p:attrNameLst>
                                      </p:cBhvr>
                                      <p:to>
                                        <p:strVal val="hidden"/>
                                      </p:to>
                                    </p:set>
                                  </p:childTnLst>
                                </p:cTn>
                              </p:par>
                              <p:par>
                                <p:cTn id="917" presetID="1" presetClass="exit" presetSubtype="0" fill="hold" grpId="2" nodeType="withEffect">
                                  <p:stCondLst>
                                    <p:cond delay="0"/>
                                  </p:stCondLst>
                                  <p:childTnLst>
                                    <p:set>
                                      <p:cBhvr>
                                        <p:cTn id="918" dur="1" fill="hold">
                                          <p:stCondLst>
                                            <p:cond delay="0"/>
                                          </p:stCondLst>
                                        </p:cTn>
                                        <p:tgtEl>
                                          <p:spTgt spid="63637"/>
                                        </p:tgtEl>
                                        <p:attrNameLst>
                                          <p:attrName>style.visibility</p:attrName>
                                        </p:attrNameLst>
                                      </p:cBhvr>
                                      <p:to>
                                        <p:strVal val="hidden"/>
                                      </p:to>
                                    </p:set>
                                  </p:childTnLst>
                                </p:cTn>
                              </p:par>
                              <p:par>
                                <p:cTn id="919" presetID="1" presetClass="exit" presetSubtype="0" fill="hold" grpId="2" nodeType="withEffect">
                                  <p:stCondLst>
                                    <p:cond delay="0"/>
                                  </p:stCondLst>
                                  <p:childTnLst>
                                    <p:set>
                                      <p:cBhvr>
                                        <p:cTn id="920" dur="1" fill="hold">
                                          <p:stCondLst>
                                            <p:cond delay="0"/>
                                          </p:stCondLst>
                                        </p:cTn>
                                        <p:tgtEl>
                                          <p:spTgt spid="63638"/>
                                        </p:tgtEl>
                                        <p:attrNameLst>
                                          <p:attrName>style.visibility</p:attrName>
                                        </p:attrNameLst>
                                      </p:cBhvr>
                                      <p:to>
                                        <p:strVal val="hidden"/>
                                      </p:to>
                                    </p:set>
                                  </p:childTnLst>
                                </p:cTn>
                              </p:par>
                              <p:par>
                                <p:cTn id="921" presetID="1" presetClass="exit" presetSubtype="0" fill="hold" grpId="2" nodeType="withEffect">
                                  <p:stCondLst>
                                    <p:cond delay="0"/>
                                  </p:stCondLst>
                                  <p:childTnLst>
                                    <p:set>
                                      <p:cBhvr>
                                        <p:cTn id="922" dur="1" fill="hold">
                                          <p:stCondLst>
                                            <p:cond delay="0"/>
                                          </p:stCondLst>
                                        </p:cTn>
                                        <p:tgtEl>
                                          <p:spTgt spid="63639"/>
                                        </p:tgtEl>
                                        <p:attrNameLst>
                                          <p:attrName>style.visibility</p:attrName>
                                        </p:attrNameLst>
                                      </p:cBhvr>
                                      <p:to>
                                        <p:strVal val="hidden"/>
                                      </p:to>
                                    </p:set>
                                  </p:childTnLst>
                                </p:cTn>
                              </p:par>
                              <p:par>
                                <p:cTn id="923" presetID="1" presetClass="entr" presetSubtype="0" fill="hold" grpId="0" nodeType="withEffect">
                                  <p:stCondLst>
                                    <p:cond delay="0"/>
                                  </p:stCondLst>
                                  <p:childTnLst>
                                    <p:set>
                                      <p:cBhvr>
                                        <p:cTn id="924" dur="1" fill="hold">
                                          <p:stCondLst>
                                            <p:cond delay="0"/>
                                          </p:stCondLst>
                                        </p:cTn>
                                        <p:tgtEl>
                                          <p:spTgt spid="63640"/>
                                        </p:tgtEl>
                                        <p:attrNameLst>
                                          <p:attrName>style.visibility</p:attrName>
                                        </p:attrNameLst>
                                      </p:cBhvr>
                                      <p:to>
                                        <p:strVal val="visible"/>
                                      </p:to>
                                    </p:set>
                                  </p:childTnLst>
                                </p:cTn>
                              </p:par>
                              <p:par>
                                <p:cTn id="925" presetID="1" presetClass="entr" presetSubtype="0" fill="hold" grpId="0" nodeType="withEffect">
                                  <p:stCondLst>
                                    <p:cond delay="0"/>
                                  </p:stCondLst>
                                  <p:childTnLst>
                                    <p:set>
                                      <p:cBhvr>
                                        <p:cTn id="926" dur="1" fill="hold">
                                          <p:stCondLst>
                                            <p:cond delay="0"/>
                                          </p:stCondLst>
                                        </p:cTn>
                                        <p:tgtEl>
                                          <p:spTgt spid="63641"/>
                                        </p:tgtEl>
                                        <p:attrNameLst>
                                          <p:attrName>style.visibility</p:attrName>
                                        </p:attrNameLst>
                                      </p:cBhvr>
                                      <p:to>
                                        <p:strVal val="visible"/>
                                      </p:to>
                                    </p:set>
                                  </p:childTnLst>
                                </p:cTn>
                              </p:par>
                              <p:par>
                                <p:cTn id="927" presetID="1" presetClass="entr" presetSubtype="0" fill="hold" grpId="0" nodeType="withEffect">
                                  <p:stCondLst>
                                    <p:cond delay="0"/>
                                  </p:stCondLst>
                                  <p:childTnLst>
                                    <p:set>
                                      <p:cBhvr>
                                        <p:cTn id="928" dur="1" fill="hold">
                                          <p:stCondLst>
                                            <p:cond delay="0"/>
                                          </p:stCondLst>
                                        </p:cTn>
                                        <p:tgtEl>
                                          <p:spTgt spid="63642"/>
                                        </p:tgtEl>
                                        <p:attrNameLst>
                                          <p:attrName>style.visibility</p:attrName>
                                        </p:attrNameLst>
                                      </p:cBhvr>
                                      <p:to>
                                        <p:strVal val="visible"/>
                                      </p:to>
                                    </p:set>
                                  </p:childTnLst>
                                </p:cTn>
                              </p:par>
                              <p:par>
                                <p:cTn id="929" presetID="1" presetClass="entr" presetSubtype="0" fill="hold" grpId="0" nodeType="withEffect">
                                  <p:stCondLst>
                                    <p:cond delay="0"/>
                                  </p:stCondLst>
                                  <p:childTnLst>
                                    <p:set>
                                      <p:cBhvr>
                                        <p:cTn id="930" dur="1" fill="hold">
                                          <p:stCondLst>
                                            <p:cond delay="0"/>
                                          </p:stCondLst>
                                        </p:cTn>
                                        <p:tgtEl>
                                          <p:spTgt spid="63643"/>
                                        </p:tgtEl>
                                        <p:attrNameLst>
                                          <p:attrName>style.visibility</p:attrName>
                                        </p:attrNameLst>
                                      </p:cBhvr>
                                      <p:to>
                                        <p:strVal val="visible"/>
                                      </p:to>
                                    </p:set>
                                  </p:childTnLst>
                                </p:cTn>
                              </p:par>
                              <p:par>
                                <p:cTn id="931" presetID="0" presetClass="path" presetSubtype="0" accel="50000" decel="50000" fill="hold" grpId="1" nodeType="withEffect">
                                  <p:stCondLst>
                                    <p:cond delay="0"/>
                                  </p:stCondLst>
                                  <p:childTnLst>
                                    <p:animMotion origin="layout" path="M 0 0 L 0.075 0.0111 " pathEditMode="relative" ptsTypes="AA">
                                      <p:cBhvr>
                                        <p:cTn id="932" dur="2000" fill="hold"/>
                                        <p:tgtEl>
                                          <p:spTgt spid="63640"/>
                                        </p:tgtEl>
                                        <p:attrNameLst>
                                          <p:attrName>ppt_x</p:attrName>
                                          <p:attrName>ppt_y</p:attrName>
                                        </p:attrNameLst>
                                      </p:cBhvr>
                                    </p:animMotion>
                                  </p:childTnLst>
                                </p:cTn>
                              </p:par>
                              <p:par>
                                <p:cTn id="933" presetID="0" presetClass="path" presetSubtype="0" accel="50000" decel="50000" fill="hold" grpId="1" nodeType="withEffect">
                                  <p:stCondLst>
                                    <p:cond delay="0"/>
                                  </p:stCondLst>
                                  <p:childTnLst>
                                    <p:animMotion origin="layout" path="M 0 0 L 0.075 0.0111 " pathEditMode="relative" ptsTypes="AA">
                                      <p:cBhvr>
                                        <p:cTn id="934" dur="2000" fill="hold"/>
                                        <p:tgtEl>
                                          <p:spTgt spid="63641"/>
                                        </p:tgtEl>
                                        <p:attrNameLst>
                                          <p:attrName>ppt_x</p:attrName>
                                          <p:attrName>ppt_y</p:attrName>
                                        </p:attrNameLst>
                                      </p:cBhvr>
                                    </p:animMotion>
                                  </p:childTnLst>
                                </p:cTn>
                              </p:par>
                              <p:par>
                                <p:cTn id="935" presetID="0" presetClass="path" presetSubtype="0" accel="50000" decel="50000" fill="hold" grpId="1" nodeType="withEffect">
                                  <p:stCondLst>
                                    <p:cond delay="0"/>
                                  </p:stCondLst>
                                  <p:childTnLst>
                                    <p:animMotion origin="layout" path="M 0 0 L 0.075 0.0111 " pathEditMode="relative" ptsTypes="AA">
                                      <p:cBhvr>
                                        <p:cTn id="936" dur="2000" fill="hold"/>
                                        <p:tgtEl>
                                          <p:spTgt spid="63642"/>
                                        </p:tgtEl>
                                        <p:attrNameLst>
                                          <p:attrName>ppt_x</p:attrName>
                                          <p:attrName>ppt_y</p:attrName>
                                        </p:attrNameLst>
                                      </p:cBhvr>
                                    </p:animMotion>
                                  </p:childTnLst>
                                </p:cTn>
                              </p:par>
                              <p:par>
                                <p:cTn id="937" presetID="0" presetClass="path" presetSubtype="0" accel="50000" decel="50000" fill="hold" grpId="1" nodeType="withEffect">
                                  <p:stCondLst>
                                    <p:cond delay="0"/>
                                  </p:stCondLst>
                                  <p:childTnLst>
                                    <p:animMotion origin="layout" path="M 0 0 L 0.075 0.0111 " pathEditMode="relative" ptsTypes="AA">
                                      <p:cBhvr>
                                        <p:cTn id="938" dur="2000" fill="hold"/>
                                        <p:tgtEl>
                                          <p:spTgt spid="63643"/>
                                        </p:tgtEl>
                                        <p:attrNameLst>
                                          <p:attrName>ppt_x</p:attrName>
                                          <p:attrName>ppt_y</p:attrName>
                                        </p:attrNameLst>
                                      </p:cBhvr>
                                    </p:animMotion>
                                  </p:childTnLst>
                                </p:cTn>
                              </p:par>
                              <p:par>
                                <p:cTn id="939" presetID="1" presetClass="entr" presetSubtype="0" fill="hold" grpId="0" nodeType="withEffect">
                                  <p:stCondLst>
                                    <p:cond delay="0"/>
                                  </p:stCondLst>
                                  <p:childTnLst>
                                    <p:set>
                                      <p:cBhvr>
                                        <p:cTn id="940" dur="1" fill="hold">
                                          <p:stCondLst>
                                            <p:cond delay="0"/>
                                          </p:stCondLst>
                                        </p:cTn>
                                        <p:tgtEl>
                                          <p:spTgt spid="63644"/>
                                        </p:tgtEl>
                                        <p:attrNameLst>
                                          <p:attrName>style.visibility</p:attrName>
                                        </p:attrNameLst>
                                      </p:cBhvr>
                                      <p:to>
                                        <p:strVal val="visible"/>
                                      </p:to>
                                    </p:set>
                                  </p:childTnLst>
                                </p:cTn>
                              </p:par>
                              <p:par>
                                <p:cTn id="941" presetID="1" presetClass="entr" presetSubtype="0" fill="hold" grpId="0" nodeType="withEffect">
                                  <p:stCondLst>
                                    <p:cond delay="0"/>
                                  </p:stCondLst>
                                  <p:childTnLst>
                                    <p:set>
                                      <p:cBhvr>
                                        <p:cTn id="942" dur="1" fill="hold">
                                          <p:stCondLst>
                                            <p:cond delay="0"/>
                                          </p:stCondLst>
                                        </p:cTn>
                                        <p:tgtEl>
                                          <p:spTgt spid="63645"/>
                                        </p:tgtEl>
                                        <p:attrNameLst>
                                          <p:attrName>style.visibility</p:attrName>
                                        </p:attrNameLst>
                                      </p:cBhvr>
                                      <p:to>
                                        <p:strVal val="visible"/>
                                      </p:to>
                                    </p:set>
                                  </p:childTnLst>
                                </p:cTn>
                              </p:par>
                              <p:par>
                                <p:cTn id="943" presetID="0" presetClass="path" presetSubtype="0" accel="50000" decel="50000" fill="hold" grpId="1" nodeType="withEffect">
                                  <p:stCondLst>
                                    <p:cond delay="0"/>
                                  </p:stCondLst>
                                  <p:childTnLst>
                                    <p:animMotion origin="layout" path="M 0 0 L 0.14167 0.14431 " pathEditMode="relative" ptsTypes="AA">
                                      <p:cBhvr>
                                        <p:cTn id="944" dur="2000" fill="hold"/>
                                        <p:tgtEl>
                                          <p:spTgt spid="63644"/>
                                        </p:tgtEl>
                                        <p:attrNameLst>
                                          <p:attrName>ppt_x</p:attrName>
                                          <p:attrName>ppt_y</p:attrName>
                                        </p:attrNameLst>
                                      </p:cBhvr>
                                    </p:animMotion>
                                  </p:childTnLst>
                                </p:cTn>
                              </p:par>
                              <p:par>
                                <p:cTn id="945" presetID="0" presetClass="path" presetSubtype="0" accel="50000" decel="50000" fill="hold" grpId="1" nodeType="withEffect">
                                  <p:stCondLst>
                                    <p:cond delay="0"/>
                                  </p:stCondLst>
                                  <p:childTnLst>
                                    <p:animMotion origin="layout" path="M 0 0 L 0.14167 0.14431 " pathEditMode="relative" ptsTypes="AA">
                                      <p:cBhvr>
                                        <p:cTn id="946" dur="2000" fill="hold"/>
                                        <p:tgtEl>
                                          <p:spTgt spid="63645"/>
                                        </p:tgtEl>
                                        <p:attrNameLst>
                                          <p:attrName>ppt_x</p:attrName>
                                          <p:attrName>ppt_y</p:attrName>
                                        </p:attrNameLst>
                                      </p:cBhvr>
                                    </p:animMotion>
                                  </p:childTnLst>
                                </p:cTn>
                              </p:par>
                              <p:par>
                                <p:cTn id="947" presetID="1" presetClass="entr" presetSubtype="0" fill="hold" grpId="0" nodeType="withEffect">
                                  <p:stCondLst>
                                    <p:cond delay="0"/>
                                  </p:stCondLst>
                                  <p:childTnLst>
                                    <p:set>
                                      <p:cBhvr>
                                        <p:cTn id="948" dur="1" fill="hold">
                                          <p:stCondLst>
                                            <p:cond delay="0"/>
                                          </p:stCondLst>
                                        </p:cTn>
                                        <p:tgtEl>
                                          <p:spTgt spid="63646"/>
                                        </p:tgtEl>
                                        <p:attrNameLst>
                                          <p:attrName>style.visibility</p:attrName>
                                        </p:attrNameLst>
                                      </p:cBhvr>
                                      <p:to>
                                        <p:strVal val="visible"/>
                                      </p:to>
                                    </p:set>
                                  </p:childTnLst>
                                </p:cTn>
                              </p:par>
                              <p:par>
                                <p:cTn id="949" presetID="1" presetClass="entr" presetSubtype="0" fill="hold" grpId="0" nodeType="withEffect">
                                  <p:stCondLst>
                                    <p:cond delay="0"/>
                                  </p:stCondLst>
                                  <p:childTnLst>
                                    <p:set>
                                      <p:cBhvr>
                                        <p:cTn id="950" dur="1" fill="hold">
                                          <p:stCondLst>
                                            <p:cond delay="0"/>
                                          </p:stCondLst>
                                        </p:cTn>
                                        <p:tgtEl>
                                          <p:spTgt spid="63647"/>
                                        </p:tgtEl>
                                        <p:attrNameLst>
                                          <p:attrName>style.visibility</p:attrName>
                                        </p:attrNameLst>
                                      </p:cBhvr>
                                      <p:to>
                                        <p:strVal val="visible"/>
                                      </p:to>
                                    </p:set>
                                  </p:childTnLst>
                                </p:cTn>
                              </p:par>
                              <p:par>
                                <p:cTn id="951" presetID="0" presetClass="path" presetSubtype="0" accel="50000" decel="50000" fill="hold" grpId="1" nodeType="withEffect">
                                  <p:stCondLst>
                                    <p:cond delay="0"/>
                                  </p:stCondLst>
                                  <p:childTnLst>
                                    <p:animMotion origin="layout" path="M 0 0 L -0.13334 0.15541 " pathEditMode="relative" ptsTypes="AA">
                                      <p:cBhvr>
                                        <p:cTn id="952" dur="2000" fill="hold"/>
                                        <p:tgtEl>
                                          <p:spTgt spid="63646"/>
                                        </p:tgtEl>
                                        <p:attrNameLst>
                                          <p:attrName>ppt_x</p:attrName>
                                          <p:attrName>ppt_y</p:attrName>
                                        </p:attrNameLst>
                                      </p:cBhvr>
                                    </p:animMotion>
                                  </p:childTnLst>
                                </p:cTn>
                              </p:par>
                              <p:par>
                                <p:cTn id="953" presetID="0" presetClass="path" presetSubtype="0" accel="50000" decel="50000" fill="hold" grpId="1" nodeType="withEffect">
                                  <p:stCondLst>
                                    <p:cond delay="0"/>
                                  </p:stCondLst>
                                  <p:childTnLst>
                                    <p:animMotion origin="layout" path="M 0 0 L -0.13334 0.15541 " pathEditMode="relative" ptsTypes="AA">
                                      <p:cBhvr>
                                        <p:cTn id="954" dur="2000" fill="hold"/>
                                        <p:tgtEl>
                                          <p:spTgt spid="63647"/>
                                        </p:tgtEl>
                                        <p:attrNameLst>
                                          <p:attrName>ppt_x</p:attrName>
                                          <p:attrName>ppt_y</p:attrName>
                                        </p:attrNameLst>
                                      </p:cBhvr>
                                    </p:animMotion>
                                  </p:childTnLst>
                                </p:cTn>
                              </p:par>
                            </p:childTnLst>
                          </p:cTn>
                        </p:par>
                        <p:par>
                          <p:cTn id="955" fill="hold" nodeType="afterGroup">
                            <p:stCondLst>
                              <p:cond delay="62000"/>
                            </p:stCondLst>
                            <p:childTnLst>
                              <p:par>
                                <p:cTn id="956" presetID="1" presetClass="exit" presetSubtype="0" fill="hold" grpId="2" nodeType="afterEffect">
                                  <p:stCondLst>
                                    <p:cond delay="0"/>
                                  </p:stCondLst>
                                  <p:childTnLst>
                                    <p:set>
                                      <p:cBhvr>
                                        <p:cTn id="957" dur="1" fill="hold">
                                          <p:stCondLst>
                                            <p:cond delay="0"/>
                                          </p:stCondLst>
                                        </p:cTn>
                                        <p:tgtEl>
                                          <p:spTgt spid="63640"/>
                                        </p:tgtEl>
                                        <p:attrNameLst>
                                          <p:attrName>style.visibility</p:attrName>
                                        </p:attrNameLst>
                                      </p:cBhvr>
                                      <p:to>
                                        <p:strVal val="hidden"/>
                                      </p:to>
                                    </p:set>
                                  </p:childTnLst>
                                </p:cTn>
                              </p:par>
                              <p:par>
                                <p:cTn id="958" presetID="1" presetClass="exit" presetSubtype="0" fill="hold" grpId="2" nodeType="withEffect">
                                  <p:stCondLst>
                                    <p:cond delay="0"/>
                                  </p:stCondLst>
                                  <p:childTnLst>
                                    <p:set>
                                      <p:cBhvr>
                                        <p:cTn id="959" dur="1" fill="hold">
                                          <p:stCondLst>
                                            <p:cond delay="0"/>
                                          </p:stCondLst>
                                        </p:cTn>
                                        <p:tgtEl>
                                          <p:spTgt spid="63641"/>
                                        </p:tgtEl>
                                        <p:attrNameLst>
                                          <p:attrName>style.visibility</p:attrName>
                                        </p:attrNameLst>
                                      </p:cBhvr>
                                      <p:to>
                                        <p:strVal val="hidden"/>
                                      </p:to>
                                    </p:set>
                                  </p:childTnLst>
                                </p:cTn>
                              </p:par>
                              <p:par>
                                <p:cTn id="960" presetID="1" presetClass="exit" presetSubtype="0" fill="hold" grpId="2" nodeType="withEffect">
                                  <p:stCondLst>
                                    <p:cond delay="0"/>
                                  </p:stCondLst>
                                  <p:childTnLst>
                                    <p:set>
                                      <p:cBhvr>
                                        <p:cTn id="961" dur="1" fill="hold">
                                          <p:stCondLst>
                                            <p:cond delay="0"/>
                                          </p:stCondLst>
                                        </p:cTn>
                                        <p:tgtEl>
                                          <p:spTgt spid="63642"/>
                                        </p:tgtEl>
                                        <p:attrNameLst>
                                          <p:attrName>style.visibility</p:attrName>
                                        </p:attrNameLst>
                                      </p:cBhvr>
                                      <p:to>
                                        <p:strVal val="hidden"/>
                                      </p:to>
                                    </p:set>
                                  </p:childTnLst>
                                </p:cTn>
                              </p:par>
                              <p:par>
                                <p:cTn id="962" presetID="1" presetClass="exit" presetSubtype="0" fill="hold" grpId="2" nodeType="withEffect">
                                  <p:stCondLst>
                                    <p:cond delay="0"/>
                                  </p:stCondLst>
                                  <p:childTnLst>
                                    <p:set>
                                      <p:cBhvr>
                                        <p:cTn id="963" dur="1" fill="hold">
                                          <p:stCondLst>
                                            <p:cond delay="0"/>
                                          </p:stCondLst>
                                        </p:cTn>
                                        <p:tgtEl>
                                          <p:spTgt spid="63643"/>
                                        </p:tgtEl>
                                        <p:attrNameLst>
                                          <p:attrName>style.visibility</p:attrName>
                                        </p:attrNameLst>
                                      </p:cBhvr>
                                      <p:to>
                                        <p:strVal val="hidden"/>
                                      </p:to>
                                    </p:set>
                                  </p:childTnLst>
                                </p:cTn>
                              </p:par>
                              <p:par>
                                <p:cTn id="964" presetID="1" presetClass="exit" presetSubtype="0" fill="hold" grpId="2" nodeType="withEffect">
                                  <p:stCondLst>
                                    <p:cond delay="0"/>
                                  </p:stCondLst>
                                  <p:childTnLst>
                                    <p:set>
                                      <p:cBhvr>
                                        <p:cTn id="965" dur="1" fill="hold">
                                          <p:stCondLst>
                                            <p:cond delay="0"/>
                                          </p:stCondLst>
                                        </p:cTn>
                                        <p:tgtEl>
                                          <p:spTgt spid="63644"/>
                                        </p:tgtEl>
                                        <p:attrNameLst>
                                          <p:attrName>style.visibility</p:attrName>
                                        </p:attrNameLst>
                                      </p:cBhvr>
                                      <p:to>
                                        <p:strVal val="hidden"/>
                                      </p:to>
                                    </p:set>
                                  </p:childTnLst>
                                </p:cTn>
                              </p:par>
                              <p:par>
                                <p:cTn id="966" presetID="1" presetClass="exit" presetSubtype="0" fill="hold" grpId="2" nodeType="withEffect">
                                  <p:stCondLst>
                                    <p:cond delay="0"/>
                                  </p:stCondLst>
                                  <p:childTnLst>
                                    <p:set>
                                      <p:cBhvr>
                                        <p:cTn id="967" dur="1" fill="hold">
                                          <p:stCondLst>
                                            <p:cond delay="0"/>
                                          </p:stCondLst>
                                        </p:cTn>
                                        <p:tgtEl>
                                          <p:spTgt spid="63645"/>
                                        </p:tgtEl>
                                        <p:attrNameLst>
                                          <p:attrName>style.visibility</p:attrName>
                                        </p:attrNameLst>
                                      </p:cBhvr>
                                      <p:to>
                                        <p:strVal val="hidden"/>
                                      </p:to>
                                    </p:set>
                                  </p:childTnLst>
                                </p:cTn>
                              </p:par>
                              <p:par>
                                <p:cTn id="968" presetID="1" presetClass="exit" presetSubtype="0" fill="hold" grpId="2" nodeType="withEffect">
                                  <p:stCondLst>
                                    <p:cond delay="0"/>
                                  </p:stCondLst>
                                  <p:childTnLst>
                                    <p:set>
                                      <p:cBhvr>
                                        <p:cTn id="969" dur="1" fill="hold">
                                          <p:stCondLst>
                                            <p:cond delay="0"/>
                                          </p:stCondLst>
                                        </p:cTn>
                                        <p:tgtEl>
                                          <p:spTgt spid="63646"/>
                                        </p:tgtEl>
                                        <p:attrNameLst>
                                          <p:attrName>style.visibility</p:attrName>
                                        </p:attrNameLst>
                                      </p:cBhvr>
                                      <p:to>
                                        <p:strVal val="hidden"/>
                                      </p:to>
                                    </p:set>
                                  </p:childTnLst>
                                </p:cTn>
                              </p:par>
                              <p:par>
                                <p:cTn id="970" presetID="1" presetClass="exit" presetSubtype="0" fill="hold" grpId="2" nodeType="withEffect">
                                  <p:stCondLst>
                                    <p:cond delay="0"/>
                                  </p:stCondLst>
                                  <p:childTnLst>
                                    <p:set>
                                      <p:cBhvr>
                                        <p:cTn id="971" dur="1" fill="hold">
                                          <p:stCondLst>
                                            <p:cond delay="0"/>
                                          </p:stCondLst>
                                        </p:cTn>
                                        <p:tgtEl>
                                          <p:spTgt spid="63647"/>
                                        </p:tgtEl>
                                        <p:attrNameLst>
                                          <p:attrName>style.visibility</p:attrName>
                                        </p:attrNameLst>
                                      </p:cBhvr>
                                      <p:to>
                                        <p:strVal val="hidden"/>
                                      </p:to>
                                    </p:set>
                                  </p:childTnLst>
                                </p:cTn>
                              </p:par>
                              <p:par>
                                <p:cTn id="972" presetID="1" presetClass="entr" presetSubtype="0" fill="hold" grpId="0" nodeType="withEffect">
                                  <p:stCondLst>
                                    <p:cond delay="0"/>
                                  </p:stCondLst>
                                  <p:childTnLst>
                                    <p:set>
                                      <p:cBhvr>
                                        <p:cTn id="973" dur="1" fill="hold">
                                          <p:stCondLst>
                                            <p:cond delay="0"/>
                                          </p:stCondLst>
                                        </p:cTn>
                                        <p:tgtEl>
                                          <p:spTgt spid="63650"/>
                                        </p:tgtEl>
                                        <p:attrNameLst>
                                          <p:attrName>style.visibility</p:attrName>
                                        </p:attrNameLst>
                                      </p:cBhvr>
                                      <p:to>
                                        <p:strVal val="visible"/>
                                      </p:to>
                                    </p:set>
                                  </p:childTnLst>
                                </p:cTn>
                              </p:par>
                              <p:par>
                                <p:cTn id="974"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975" dur="2000" fill="hold"/>
                                        <p:tgtEl>
                                          <p:spTgt spid="63650"/>
                                        </p:tgtEl>
                                        <p:attrNameLst>
                                          <p:attrName>ppt_x</p:attrName>
                                          <p:attrName>ppt_y</p:attrName>
                                        </p:attrNameLst>
                                      </p:cBhvr>
                                    </p:animMotion>
                                  </p:childTnLst>
                                </p:cTn>
                              </p:par>
                              <p:par>
                                <p:cTn id="976" presetID="1" presetClass="entr" presetSubtype="0" fill="hold" grpId="0" nodeType="withEffect">
                                  <p:stCondLst>
                                    <p:cond delay="0"/>
                                  </p:stCondLst>
                                  <p:childTnLst>
                                    <p:set>
                                      <p:cBhvr>
                                        <p:cTn id="977" dur="1" fill="hold">
                                          <p:stCondLst>
                                            <p:cond delay="0"/>
                                          </p:stCondLst>
                                        </p:cTn>
                                        <p:tgtEl>
                                          <p:spTgt spid="63651"/>
                                        </p:tgtEl>
                                        <p:attrNameLst>
                                          <p:attrName>style.visibility</p:attrName>
                                        </p:attrNameLst>
                                      </p:cBhvr>
                                      <p:to>
                                        <p:strVal val="visible"/>
                                      </p:to>
                                    </p:set>
                                  </p:childTnLst>
                                </p:cTn>
                              </p:par>
                              <p:par>
                                <p:cTn id="978"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979" dur="2000" fill="hold"/>
                                        <p:tgtEl>
                                          <p:spTgt spid="63651"/>
                                        </p:tgtEl>
                                        <p:attrNameLst>
                                          <p:attrName>ppt_x</p:attrName>
                                          <p:attrName>ppt_y</p:attrName>
                                        </p:attrNameLst>
                                      </p:cBhvr>
                                    </p:animMotion>
                                  </p:childTnLst>
                                </p:cTn>
                              </p:par>
                              <p:par>
                                <p:cTn id="980" presetID="1" presetClass="entr" presetSubtype="0" fill="hold" grpId="0" nodeType="withEffect">
                                  <p:stCondLst>
                                    <p:cond delay="0"/>
                                  </p:stCondLst>
                                  <p:childTnLst>
                                    <p:set>
                                      <p:cBhvr>
                                        <p:cTn id="981" dur="1" fill="hold">
                                          <p:stCondLst>
                                            <p:cond delay="0"/>
                                          </p:stCondLst>
                                        </p:cTn>
                                        <p:tgtEl>
                                          <p:spTgt spid="63648"/>
                                        </p:tgtEl>
                                        <p:attrNameLst>
                                          <p:attrName>style.visibility</p:attrName>
                                        </p:attrNameLst>
                                      </p:cBhvr>
                                      <p:to>
                                        <p:strVal val="visible"/>
                                      </p:to>
                                    </p:set>
                                  </p:childTnLst>
                                </p:cTn>
                              </p:par>
                              <p:par>
                                <p:cTn id="982"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983" dur="2000" fill="hold"/>
                                        <p:tgtEl>
                                          <p:spTgt spid="63648"/>
                                        </p:tgtEl>
                                        <p:attrNameLst>
                                          <p:attrName>ppt_x</p:attrName>
                                          <p:attrName>ppt_y</p:attrName>
                                        </p:attrNameLst>
                                      </p:cBhvr>
                                    </p:animMotion>
                                  </p:childTnLst>
                                </p:cTn>
                              </p:par>
                              <p:par>
                                <p:cTn id="984" presetID="1" presetClass="entr" presetSubtype="0" fill="hold" grpId="0" nodeType="withEffect">
                                  <p:stCondLst>
                                    <p:cond delay="0"/>
                                  </p:stCondLst>
                                  <p:childTnLst>
                                    <p:set>
                                      <p:cBhvr>
                                        <p:cTn id="985" dur="1" fill="hold">
                                          <p:stCondLst>
                                            <p:cond delay="0"/>
                                          </p:stCondLst>
                                        </p:cTn>
                                        <p:tgtEl>
                                          <p:spTgt spid="63649"/>
                                        </p:tgtEl>
                                        <p:attrNameLst>
                                          <p:attrName>style.visibility</p:attrName>
                                        </p:attrNameLst>
                                      </p:cBhvr>
                                      <p:to>
                                        <p:strVal val="visible"/>
                                      </p:to>
                                    </p:set>
                                  </p:childTnLst>
                                </p:cTn>
                              </p:par>
                              <p:par>
                                <p:cTn id="986"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987" dur="2000" fill="hold"/>
                                        <p:tgtEl>
                                          <p:spTgt spid="63649"/>
                                        </p:tgtEl>
                                        <p:attrNameLst>
                                          <p:attrName>ppt_x</p:attrName>
                                          <p:attrName>ppt_y</p:attrName>
                                        </p:attrNameLst>
                                      </p:cBhvr>
                                    </p:animMotion>
                                  </p:childTnLst>
                                </p:cTn>
                              </p:par>
                            </p:childTnLst>
                          </p:cTn>
                        </p:par>
                        <p:par>
                          <p:cTn id="988" fill="hold" nodeType="afterGroup">
                            <p:stCondLst>
                              <p:cond delay="64000"/>
                            </p:stCondLst>
                            <p:childTnLst>
                              <p:par>
                                <p:cTn id="989" presetID="1" presetClass="exit" presetSubtype="0" fill="hold" grpId="2" nodeType="afterEffect">
                                  <p:stCondLst>
                                    <p:cond delay="0"/>
                                  </p:stCondLst>
                                  <p:childTnLst>
                                    <p:set>
                                      <p:cBhvr>
                                        <p:cTn id="990" dur="1" fill="hold">
                                          <p:stCondLst>
                                            <p:cond delay="0"/>
                                          </p:stCondLst>
                                        </p:cTn>
                                        <p:tgtEl>
                                          <p:spTgt spid="63650"/>
                                        </p:tgtEl>
                                        <p:attrNameLst>
                                          <p:attrName>style.visibility</p:attrName>
                                        </p:attrNameLst>
                                      </p:cBhvr>
                                      <p:to>
                                        <p:strVal val="hidden"/>
                                      </p:to>
                                    </p:set>
                                  </p:childTnLst>
                                </p:cTn>
                              </p:par>
                              <p:par>
                                <p:cTn id="991" presetID="1" presetClass="exit" presetSubtype="0" fill="hold" grpId="2" nodeType="withEffect">
                                  <p:stCondLst>
                                    <p:cond delay="0"/>
                                  </p:stCondLst>
                                  <p:childTnLst>
                                    <p:set>
                                      <p:cBhvr>
                                        <p:cTn id="992" dur="1" fill="hold">
                                          <p:stCondLst>
                                            <p:cond delay="0"/>
                                          </p:stCondLst>
                                        </p:cTn>
                                        <p:tgtEl>
                                          <p:spTgt spid="63651"/>
                                        </p:tgtEl>
                                        <p:attrNameLst>
                                          <p:attrName>style.visibility</p:attrName>
                                        </p:attrNameLst>
                                      </p:cBhvr>
                                      <p:to>
                                        <p:strVal val="hidden"/>
                                      </p:to>
                                    </p:set>
                                  </p:childTnLst>
                                </p:cTn>
                              </p:par>
                              <p:par>
                                <p:cTn id="993" presetID="1" presetClass="exit" presetSubtype="0" fill="hold" grpId="2" nodeType="withEffect">
                                  <p:stCondLst>
                                    <p:cond delay="0"/>
                                  </p:stCondLst>
                                  <p:childTnLst>
                                    <p:set>
                                      <p:cBhvr>
                                        <p:cTn id="994" dur="1" fill="hold">
                                          <p:stCondLst>
                                            <p:cond delay="0"/>
                                          </p:stCondLst>
                                        </p:cTn>
                                        <p:tgtEl>
                                          <p:spTgt spid="63648"/>
                                        </p:tgtEl>
                                        <p:attrNameLst>
                                          <p:attrName>style.visibility</p:attrName>
                                        </p:attrNameLst>
                                      </p:cBhvr>
                                      <p:to>
                                        <p:strVal val="hidden"/>
                                      </p:to>
                                    </p:set>
                                  </p:childTnLst>
                                </p:cTn>
                              </p:par>
                              <p:par>
                                <p:cTn id="995" presetID="1" presetClass="exit" presetSubtype="0" fill="hold" grpId="2" nodeType="withEffect">
                                  <p:stCondLst>
                                    <p:cond delay="0"/>
                                  </p:stCondLst>
                                  <p:childTnLst>
                                    <p:set>
                                      <p:cBhvr>
                                        <p:cTn id="996" dur="1" fill="hold">
                                          <p:stCondLst>
                                            <p:cond delay="0"/>
                                          </p:stCondLst>
                                        </p:cTn>
                                        <p:tgtEl>
                                          <p:spTgt spid="63649"/>
                                        </p:tgtEl>
                                        <p:attrNameLst>
                                          <p:attrName>style.visibility</p:attrName>
                                        </p:attrNameLst>
                                      </p:cBhvr>
                                      <p:to>
                                        <p:strVal val="hidden"/>
                                      </p:to>
                                    </p:set>
                                  </p:childTnLst>
                                </p:cTn>
                              </p:par>
                              <p:par>
                                <p:cTn id="997" presetID="1" presetClass="entr" presetSubtype="0" fill="hold" grpId="0" nodeType="withEffect">
                                  <p:stCondLst>
                                    <p:cond delay="0"/>
                                  </p:stCondLst>
                                  <p:childTnLst>
                                    <p:set>
                                      <p:cBhvr>
                                        <p:cTn id="998" dur="1" fill="hold">
                                          <p:stCondLst>
                                            <p:cond delay="0"/>
                                          </p:stCondLst>
                                        </p:cTn>
                                        <p:tgtEl>
                                          <p:spTgt spid="63652"/>
                                        </p:tgtEl>
                                        <p:attrNameLst>
                                          <p:attrName>style.visibility</p:attrName>
                                        </p:attrNameLst>
                                      </p:cBhvr>
                                      <p:to>
                                        <p:strVal val="visible"/>
                                      </p:to>
                                    </p:set>
                                  </p:childTnLst>
                                </p:cTn>
                              </p:par>
                              <p:par>
                                <p:cTn id="999" presetID="1" presetClass="entr" presetSubtype="0" fill="hold" grpId="0" nodeType="withEffect">
                                  <p:stCondLst>
                                    <p:cond delay="0"/>
                                  </p:stCondLst>
                                  <p:childTnLst>
                                    <p:set>
                                      <p:cBhvr>
                                        <p:cTn id="1000" dur="1" fill="hold">
                                          <p:stCondLst>
                                            <p:cond delay="0"/>
                                          </p:stCondLst>
                                        </p:cTn>
                                        <p:tgtEl>
                                          <p:spTgt spid="63653"/>
                                        </p:tgtEl>
                                        <p:attrNameLst>
                                          <p:attrName>style.visibility</p:attrName>
                                        </p:attrNameLst>
                                      </p:cBhvr>
                                      <p:to>
                                        <p:strVal val="visible"/>
                                      </p:to>
                                    </p:set>
                                  </p:childTnLst>
                                </p:cTn>
                              </p:par>
                              <p:par>
                                <p:cTn id="1001" presetID="1" presetClass="entr" presetSubtype="0" fill="hold" grpId="0" nodeType="withEffect">
                                  <p:stCondLst>
                                    <p:cond delay="0"/>
                                  </p:stCondLst>
                                  <p:childTnLst>
                                    <p:set>
                                      <p:cBhvr>
                                        <p:cTn id="1002" dur="1" fill="hold">
                                          <p:stCondLst>
                                            <p:cond delay="0"/>
                                          </p:stCondLst>
                                        </p:cTn>
                                        <p:tgtEl>
                                          <p:spTgt spid="63654"/>
                                        </p:tgtEl>
                                        <p:attrNameLst>
                                          <p:attrName>style.visibility</p:attrName>
                                        </p:attrNameLst>
                                      </p:cBhvr>
                                      <p:to>
                                        <p:strVal val="visible"/>
                                      </p:to>
                                    </p:set>
                                  </p:childTnLst>
                                </p:cTn>
                              </p:par>
                              <p:par>
                                <p:cTn id="1003" presetID="1" presetClass="entr" presetSubtype="0" fill="hold" grpId="0" nodeType="withEffect">
                                  <p:stCondLst>
                                    <p:cond delay="0"/>
                                  </p:stCondLst>
                                  <p:childTnLst>
                                    <p:set>
                                      <p:cBhvr>
                                        <p:cTn id="1004" dur="1" fill="hold">
                                          <p:stCondLst>
                                            <p:cond delay="0"/>
                                          </p:stCondLst>
                                        </p:cTn>
                                        <p:tgtEl>
                                          <p:spTgt spid="63655"/>
                                        </p:tgtEl>
                                        <p:attrNameLst>
                                          <p:attrName>style.visibility</p:attrName>
                                        </p:attrNameLst>
                                      </p:cBhvr>
                                      <p:to>
                                        <p:strVal val="visible"/>
                                      </p:to>
                                    </p:set>
                                  </p:childTnLst>
                                </p:cTn>
                              </p:par>
                              <p:par>
                                <p:cTn id="1005" presetID="0" presetClass="path" presetSubtype="0" accel="50000" decel="50000" fill="hold" grpId="1" nodeType="withEffect">
                                  <p:stCondLst>
                                    <p:cond delay="0"/>
                                  </p:stCondLst>
                                  <p:childTnLst>
                                    <p:animMotion origin="layout" path="M 0 0 L 0 0.06661 " pathEditMode="relative" ptsTypes="AA">
                                      <p:cBhvr>
                                        <p:cTn id="1006" dur="2000" fill="hold"/>
                                        <p:tgtEl>
                                          <p:spTgt spid="63652"/>
                                        </p:tgtEl>
                                        <p:attrNameLst>
                                          <p:attrName>ppt_x</p:attrName>
                                          <p:attrName>ppt_y</p:attrName>
                                        </p:attrNameLst>
                                      </p:cBhvr>
                                    </p:animMotion>
                                  </p:childTnLst>
                                </p:cTn>
                              </p:par>
                              <p:par>
                                <p:cTn id="1007" presetID="0" presetClass="path" presetSubtype="0" accel="50000" decel="50000" fill="hold" grpId="1" nodeType="withEffect">
                                  <p:stCondLst>
                                    <p:cond delay="0"/>
                                  </p:stCondLst>
                                  <p:childTnLst>
                                    <p:animMotion origin="layout" path="M 0 0 L 0 0.06661 " pathEditMode="relative" ptsTypes="AA">
                                      <p:cBhvr>
                                        <p:cTn id="1008" dur="2000" fill="hold"/>
                                        <p:tgtEl>
                                          <p:spTgt spid="63653"/>
                                        </p:tgtEl>
                                        <p:attrNameLst>
                                          <p:attrName>ppt_x</p:attrName>
                                          <p:attrName>ppt_y</p:attrName>
                                        </p:attrNameLst>
                                      </p:cBhvr>
                                    </p:animMotion>
                                  </p:childTnLst>
                                </p:cTn>
                              </p:par>
                              <p:par>
                                <p:cTn id="1009" presetID="0" presetClass="path" presetSubtype="0" accel="50000" decel="50000" fill="hold" grpId="1" nodeType="withEffect">
                                  <p:stCondLst>
                                    <p:cond delay="0"/>
                                  </p:stCondLst>
                                  <p:childTnLst>
                                    <p:animMotion origin="layout" path="M 0 0 L 0 0.06661 " pathEditMode="relative" ptsTypes="AA">
                                      <p:cBhvr>
                                        <p:cTn id="1010" dur="2000" fill="hold"/>
                                        <p:tgtEl>
                                          <p:spTgt spid="63654"/>
                                        </p:tgtEl>
                                        <p:attrNameLst>
                                          <p:attrName>ppt_x</p:attrName>
                                          <p:attrName>ppt_y</p:attrName>
                                        </p:attrNameLst>
                                      </p:cBhvr>
                                    </p:animMotion>
                                  </p:childTnLst>
                                </p:cTn>
                              </p:par>
                              <p:par>
                                <p:cTn id="1011" presetID="0" presetClass="path" presetSubtype="0" accel="50000" decel="50000" fill="hold" grpId="1" nodeType="withEffect">
                                  <p:stCondLst>
                                    <p:cond delay="0"/>
                                  </p:stCondLst>
                                  <p:childTnLst>
                                    <p:animMotion origin="layout" path="M 0 0 L 0 0.06661 " pathEditMode="relative" ptsTypes="AA">
                                      <p:cBhvr>
                                        <p:cTn id="1012" dur="2000" fill="hold"/>
                                        <p:tgtEl>
                                          <p:spTgt spid="63655"/>
                                        </p:tgtEl>
                                        <p:attrNameLst>
                                          <p:attrName>ppt_x</p:attrName>
                                          <p:attrName>ppt_y</p:attrName>
                                        </p:attrNameLst>
                                      </p:cBhvr>
                                    </p:animMotion>
                                  </p:childTnLst>
                                </p:cTn>
                              </p:par>
                            </p:childTnLst>
                          </p:cTn>
                        </p:par>
                        <p:par>
                          <p:cTn id="1013" fill="hold" nodeType="afterGroup">
                            <p:stCondLst>
                              <p:cond delay="66000"/>
                            </p:stCondLst>
                            <p:childTnLst>
                              <p:par>
                                <p:cTn id="1014" presetID="1" presetClass="exit" presetSubtype="0" fill="hold" grpId="2" nodeType="afterEffect">
                                  <p:stCondLst>
                                    <p:cond delay="0"/>
                                  </p:stCondLst>
                                  <p:childTnLst>
                                    <p:set>
                                      <p:cBhvr>
                                        <p:cTn id="1015" dur="1" fill="hold">
                                          <p:stCondLst>
                                            <p:cond delay="0"/>
                                          </p:stCondLst>
                                        </p:cTn>
                                        <p:tgtEl>
                                          <p:spTgt spid="63652"/>
                                        </p:tgtEl>
                                        <p:attrNameLst>
                                          <p:attrName>style.visibility</p:attrName>
                                        </p:attrNameLst>
                                      </p:cBhvr>
                                      <p:to>
                                        <p:strVal val="hidden"/>
                                      </p:to>
                                    </p:set>
                                  </p:childTnLst>
                                </p:cTn>
                              </p:par>
                              <p:par>
                                <p:cTn id="1016" presetID="1" presetClass="exit" presetSubtype="0" fill="hold" grpId="2" nodeType="withEffect">
                                  <p:stCondLst>
                                    <p:cond delay="0"/>
                                  </p:stCondLst>
                                  <p:childTnLst>
                                    <p:set>
                                      <p:cBhvr>
                                        <p:cTn id="1017" dur="1" fill="hold">
                                          <p:stCondLst>
                                            <p:cond delay="0"/>
                                          </p:stCondLst>
                                        </p:cTn>
                                        <p:tgtEl>
                                          <p:spTgt spid="63653"/>
                                        </p:tgtEl>
                                        <p:attrNameLst>
                                          <p:attrName>style.visibility</p:attrName>
                                        </p:attrNameLst>
                                      </p:cBhvr>
                                      <p:to>
                                        <p:strVal val="hidden"/>
                                      </p:to>
                                    </p:set>
                                  </p:childTnLst>
                                </p:cTn>
                              </p:par>
                              <p:par>
                                <p:cTn id="1018" presetID="1" presetClass="exit" presetSubtype="0" fill="hold" grpId="2" nodeType="withEffect">
                                  <p:stCondLst>
                                    <p:cond delay="0"/>
                                  </p:stCondLst>
                                  <p:childTnLst>
                                    <p:set>
                                      <p:cBhvr>
                                        <p:cTn id="1019" dur="1" fill="hold">
                                          <p:stCondLst>
                                            <p:cond delay="0"/>
                                          </p:stCondLst>
                                        </p:cTn>
                                        <p:tgtEl>
                                          <p:spTgt spid="63654"/>
                                        </p:tgtEl>
                                        <p:attrNameLst>
                                          <p:attrName>style.visibility</p:attrName>
                                        </p:attrNameLst>
                                      </p:cBhvr>
                                      <p:to>
                                        <p:strVal val="hidden"/>
                                      </p:to>
                                    </p:set>
                                  </p:childTnLst>
                                </p:cTn>
                              </p:par>
                              <p:par>
                                <p:cTn id="1020" presetID="1" presetClass="exit" presetSubtype="0" fill="hold" grpId="2" nodeType="withEffect">
                                  <p:stCondLst>
                                    <p:cond delay="0"/>
                                  </p:stCondLst>
                                  <p:childTnLst>
                                    <p:set>
                                      <p:cBhvr>
                                        <p:cTn id="1021" dur="1" fill="hold">
                                          <p:stCondLst>
                                            <p:cond delay="0"/>
                                          </p:stCondLst>
                                        </p:cTn>
                                        <p:tgtEl>
                                          <p:spTgt spid="63655"/>
                                        </p:tgtEl>
                                        <p:attrNameLst>
                                          <p:attrName>style.visibility</p:attrName>
                                        </p:attrNameLst>
                                      </p:cBhvr>
                                      <p:to>
                                        <p:strVal val="hidden"/>
                                      </p:to>
                                    </p:set>
                                  </p:childTnLst>
                                </p:cTn>
                              </p:par>
                              <p:par>
                                <p:cTn id="1022" presetID="1" presetClass="entr" presetSubtype="0" fill="hold" grpId="0" nodeType="withEffect">
                                  <p:stCondLst>
                                    <p:cond delay="0"/>
                                  </p:stCondLst>
                                  <p:childTnLst>
                                    <p:set>
                                      <p:cBhvr>
                                        <p:cTn id="1023" dur="1" fill="hold">
                                          <p:stCondLst>
                                            <p:cond delay="0"/>
                                          </p:stCondLst>
                                        </p:cTn>
                                        <p:tgtEl>
                                          <p:spTgt spid="63656"/>
                                        </p:tgtEl>
                                        <p:attrNameLst>
                                          <p:attrName>style.visibility</p:attrName>
                                        </p:attrNameLst>
                                      </p:cBhvr>
                                      <p:to>
                                        <p:strVal val="visible"/>
                                      </p:to>
                                    </p:set>
                                  </p:childTnLst>
                                </p:cTn>
                              </p:par>
                              <p:par>
                                <p:cTn id="1024" presetID="1" presetClass="entr" presetSubtype="0" fill="hold" grpId="0" nodeType="withEffect">
                                  <p:stCondLst>
                                    <p:cond delay="0"/>
                                  </p:stCondLst>
                                  <p:childTnLst>
                                    <p:set>
                                      <p:cBhvr>
                                        <p:cTn id="1025" dur="1" fill="hold">
                                          <p:stCondLst>
                                            <p:cond delay="0"/>
                                          </p:stCondLst>
                                        </p:cTn>
                                        <p:tgtEl>
                                          <p:spTgt spid="63657"/>
                                        </p:tgtEl>
                                        <p:attrNameLst>
                                          <p:attrName>style.visibility</p:attrName>
                                        </p:attrNameLst>
                                      </p:cBhvr>
                                      <p:to>
                                        <p:strVal val="visible"/>
                                      </p:to>
                                    </p:set>
                                  </p:childTnLst>
                                </p:cTn>
                              </p:par>
                              <p:par>
                                <p:cTn id="1026" presetID="1" presetClass="entr" presetSubtype="0" fill="hold" grpId="0" nodeType="withEffect">
                                  <p:stCondLst>
                                    <p:cond delay="0"/>
                                  </p:stCondLst>
                                  <p:childTnLst>
                                    <p:set>
                                      <p:cBhvr>
                                        <p:cTn id="1027" dur="1" fill="hold">
                                          <p:stCondLst>
                                            <p:cond delay="0"/>
                                          </p:stCondLst>
                                        </p:cTn>
                                        <p:tgtEl>
                                          <p:spTgt spid="63658"/>
                                        </p:tgtEl>
                                        <p:attrNameLst>
                                          <p:attrName>style.visibility</p:attrName>
                                        </p:attrNameLst>
                                      </p:cBhvr>
                                      <p:to>
                                        <p:strVal val="visible"/>
                                      </p:to>
                                    </p:set>
                                  </p:childTnLst>
                                </p:cTn>
                              </p:par>
                              <p:par>
                                <p:cTn id="1028" presetID="1" presetClass="entr" presetSubtype="0" fill="hold" grpId="0" nodeType="withEffect">
                                  <p:stCondLst>
                                    <p:cond delay="0"/>
                                  </p:stCondLst>
                                  <p:childTnLst>
                                    <p:set>
                                      <p:cBhvr>
                                        <p:cTn id="1029" dur="1" fill="hold">
                                          <p:stCondLst>
                                            <p:cond delay="0"/>
                                          </p:stCondLst>
                                        </p:cTn>
                                        <p:tgtEl>
                                          <p:spTgt spid="63659"/>
                                        </p:tgtEl>
                                        <p:attrNameLst>
                                          <p:attrName>style.visibility</p:attrName>
                                        </p:attrNameLst>
                                      </p:cBhvr>
                                      <p:to>
                                        <p:strVal val="visible"/>
                                      </p:to>
                                    </p:set>
                                  </p:childTnLst>
                                </p:cTn>
                              </p:par>
                              <p:par>
                                <p:cTn id="1030" presetID="0" presetClass="path" presetSubtype="0" accel="50000" decel="50000" fill="hold" grpId="1" nodeType="withEffect">
                                  <p:stCondLst>
                                    <p:cond delay="0"/>
                                  </p:stCondLst>
                                  <p:childTnLst>
                                    <p:animMotion origin="layout" path="M 0 0 L 0 0.0333 " pathEditMode="relative" ptsTypes="AA">
                                      <p:cBhvr>
                                        <p:cTn id="1031" dur="2000" fill="hold"/>
                                        <p:tgtEl>
                                          <p:spTgt spid="63656"/>
                                        </p:tgtEl>
                                        <p:attrNameLst>
                                          <p:attrName>ppt_x</p:attrName>
                                          <p:attrName>ppt_y</p:attrName>
                                        </p:attrNameLst>
                                      </p:cBhvr>
                                    </p:animMotion>
                                  </p:childTnLst>
                                </p:cTn>
                              </p:par>
                              <p:par>
                                <p:cTn id="1032" presetID="0" presetClass="path" presetSubtype="0" accel="50000" decel="50000" fill="hold" grpId="1" nodeType="withEffect">
                                  <p:stCondLst>
                                    <p:cond delay="0"/>
                                  </p:stCondLst>
                                  <p:childTnLst>
                                    <p:animMotion origin="layout" path="M 0 0 L 0 0.0333 " pathEditMode="relative" ptsTypes="AA">
                                      <p:cBhvr>
                                        <p:cTn id="1033" dur="2000" fill="hold"/>
                                        <p:tgtEl>
                                          <p:spTgt spid="63657"/>
                                        </p:tgtEl>
                                        <p:attrNameLst>
                                          <p:attrName>ppt_x</p:attrName>
                                          <p:attrName>ppt_y</p:attrName>
                                        </p:attrNameLst>
                                      </p:cBhvr>
                                    </p:animMotion>
                                  </p:childTnLst>
                                </p:cTn>
                              </p:par>
                              <p:par>
                                <p:cTn id="1034" presetID="0" presetClass="path" presetSubtype="0" accel="50000" decel="50000" fill="hold" grpId="1" nodeType="withEffect">
                                  <p:stCondLst>
                                    <p:cond delay="0"/>
                                  </p:stCondLst>
                                  <p:childTnLst>
                                    <p:animMotion origin="layout" path="M 0 0 L 0 0.0333 " pathEditMode="relative" ptsTypes="AA">
                                      <p:cBhvr>
                                        <p:cTn id="1035" dur="2000" fill="hold"/>
                                        <p:tgtEl>
                                          <p:spTgt spid="63658"/>
                                        </p:tgtEl>
                                        <p:attrNameLst>
                                          <p:attrName>ppt_x</p:attrName>
                                          <p:attrName>ppt_y</p:attrName>
                                        </p:attrNameLst>
                                      </p:cBhvr>
                                    </p:animMotion>
                                  </p:childTnLst>
                                </p:cTn>
                              </p:par>
                              <p:par>
                                <p:cTn id="1036" presetID="0" presetClass="path" presetSubtype="0" accel="50000" decel="50000" fill="hold" grpId="1" nodeType="withEffect">
                                  <p:stCondLst>
                                    <p:cond delay="0"/>
                                  </p:stCondLst>
                                  <p:childTnLst>
                                    <p:animMotion origin="layout" path="M 0 0 L 0 0.0333 " pathEditMode="relative" ptsTypes="AA">
                                      <p:cBhvr>
                                        <p:cTn id="1037" dur="2000" fill="hold"/>
                                        <p:tgtEl>
                                          <p:spTgt spid="63659"/>
                                        </p:tgtEl>
                                        <p:attrNameLst>
                                          <p:attrName>ppt_x</p:attrName>
                                          <p:attrName>ppt_y</p:attrName>
                                        </p:attrNameLst>
                                      </p:cBhvr>
                                    </p:animMotion>
                                  </p:childTnLst>
                                </p:cTn>
                              </p:par>
                            </p:childTnLst>
                          </p:cTn>
                        </p:par>
                        <p:par>
                          <p:cTn id="1038" fill="hold" nodeType="afterGroup">
                            <p:stCondLst>
                              <p:cond delay="68000"/>
                            </p:stCondLst>
                            <p:childTnLst>
                              <p:par>
                                <p:cTn id="1039" presetID="1" presetClass="exit" presetSubtype="0" fill="hold" grpId="2" nodeType="afterEffect">
                                  <p:stCondLst>
                                    <p:cond delay="0"/>
                                  </p:stCondLst>
                                  <p:childTnLst>
                                    <p:set>
                                      <p:cBhvr>
                                        <p:cTn id="1040" dur="1" fill="hold">
                                          <p:stCondLst>
                                            <p:cond delay="0"/>
                                          </p:stCondLst>
                                        </p:cTn>
                                        <p:tgtEl>
                                          <p:spTgt spid="63656"/>
                                        </p:tgtEl>
                                        <p:attrNameLst>
                                          <p:attrName>style.visibility</p:attrName>
                                        </p:attrNameLst>
                                      </p:cBhvr>
                                      <p:to>
                                        <p:strVal val="hidden"/>
                                      </p:to>
                                    </p:set>
                                  </p:childTnLst>
                                </p:cTn>
                              </p:par>
                              <p:par>
                                <p:cTn id="1041" presetID="1" presetClass="exit" presetSubtype="0" fill="hold" grpId="2" nodeType="withEffect">
                                  <p:stCondLst>
                                    <p:cond delay="0"/>
                                  </p:stCondLst>
                                  <p:childTnLst>
                                    <p:set>
                                      <p:cBhvr>
                                        <p:cTn id="1042" dur="1" fill="hold">
                                          <p:stCondLst>
                                            <p:cond delay="0"/>
                                          </p:stCondLst>
                                        </p:cTn>
                                        <p:tgtEl>
                                          <p:spTgt spid="63657"/>
                                        </p:tgtEl>
                                        <p:attrNameLst>
                                          <p:attrName>style.visibility</p:attrName>
                                        </p:attrNameLst>
                                      </p:cBhvr>
                                      <p:to>
                                        <p:strVal val="hidden"/>
                                      </p:to>
                                    </p:set>
                                  </p:childTnLst>
                                </p:cTn>
                              </p:par>
                              <p:par>
                                <p:cTn id="1043" presetID="1" presetClass="exit" presetSubtype="0" fill="hold" grpId="2" nodeType="withEffect">
                                  <p:stCondLst>
                                    <p:cond delay="0"/>
                                  </p:stCondLst>
                                  <p:childTnLst>
                                    <p:set>
                                      <p:cBhvr>
                                        <p:cTn id="1044" dur="1" fill="hold">
                                          <p:stCondLst>
                                            <p:cond delay="0"/>
                                          </p:stCondLst>
                                        </p:cTn>
                                        <p:tgtEl>
                                          <p:spTgt spid="63658"/>
                                        </p:tgtEl>
                                        <p:attrNameLst>
                                          <p:attrName>style.visibility</p:attrName>
                                        </p:attrNameLst>
                                      </p:cBhvr>
                                      <p:to>
                                        <p:strVal val="hidden"/>
                                      </p:to>
                                    </p:set>
                                  </p:childTnLst>
                                </p:cTn>
                              </p:par>
                              <p:par>
                                <p:cTn id="1045" presetID="1" presetClass="exit" presetSubtype="0" fill="hold" grpId="2" nodeType="withEffect">
                                  <p:stCondLst>
                                    <p:cond delay="0"/>
                                  </p:stCondLst>
                                  <p:childTnLst>
                                    <p:set>
                                      <p:cBhvr>
                                        <p:cTn id="1046" dur="1" fill="hold">
                                          <p:stCondLst>
                                            <p:cond delay="0"/>
                                          </p:stCondLst>
                                        </p:cTn>
                                        <p:tgtEl>
                                          <p:spTgt spid="63659"/>
                                        </p:tgtEl>
                                        <p:attrNameLst>
                                          <p:attrName>style.visibility</p:attrName>
                                        </p:attrNameLst>
                                      </p:cBhvr>
                                      <p:to>
                                        <p:strVal val="hidden"/>
                                      </p:to>
                                    </p:set>
                                  </p:childTnLst>
                                </p:cTn>
                              </p:par>
                              <p:par>
                                <p:cTn id="1047" presetID="1" presetClass="entr" presetSubtype="0" fill="hold" grpId="0" nodeType="withEffect">
                                  <p:stCondLst>
                                    <p:cond delay="0"/>
                                  </p:stCondLst>
                                  <p:childTnLst>
                                    <p:set>
                                      <p:cBhvr>
                                        <p:cTn id="1048" dur="1" fill="hold">
                                          <p:stCondLst>
                                            <p:cond delay="0"/>
                                          </p:stCondLst>
                                        </p:cTn>
                                        <p:tgtEl>
                                          <p:spTgt spid="63660"/>
                                        </p:tgtEl>
                                        <p:attrNameLst>
                                          <p:attrName>style.visibility</p:attrName>
                                        </p:attrNameLst>
                                      </p:cBhvr>
                                      <p:to>
                                        <p:strVal val="visible"/>
                                      </p:to>
                                    </p:set>
                                  </p:childTnLst>
                                </p:cTn>
                              </p:par>
                              <p:par>
                                <p:cTn id="1049" presetID="1" presetClass="entr" presetSubtype="0" fill="hold" grpId="0" nodeType="withEffect">
                                  <p:stCondLst>
                                    <p:cond delay="0"/>
                                  </p:stCondLst>
                                  <p:childTnLst>
                                    <p:set>
                                      <p:cBhvr>
                                        <p:cTn id="1050" dur="1" fill="hold">
                                          <p:stCondLst>
                                            <p:cond delay="0"/>
                                          </p:stCondLst>
                                        </p:cTn>
                                        <p:tgtEl>
                                          <p:spTgt spid="63661"/>
                                        </p:tgtEl>
                                        <p:attrNameLst>
                                          <p:attrName>style.visibility</p:attrName>
                                        </p:attrNameLst>
                                      </p:cBhvr>
                                      <p:to>
                                        <p:strVal val="visible"/>
                                      </p:to>
                                    </p:set>
                                  </p:childTnLst>
                                </p:cTn>
                              </p:par>
                              <p:par>
                                <p:cTn id="1051" presetID="1" presetClass="entr" presetSubtype="0" fill="hold" grpId="0" nodeType="withEffect">
                                  <p:stCondLst>
                                    <p:cond delay="0"/>
                                  </p:stCondLst>
                                  <p:childTnLst>
                                    <p:set>
                                      <p:cBhvr>
                                        <p:cTn id="1052" dur="1" fill="hold">
                                          <p:stCondLst>
                                            <p:cond delay="0"/>
                                          </p:stCondLst>
                                        </p:cTn>
                                        <p:tgtEl>
                                          <p:spTgt spid="63662"/>
                                        </p:tgtEl>
                                        <p:attrNameLst>
                                          <p:attrName>style.visibility</p:attrName>
                                        </p:attrNameLst>
                                      </p:cBhvr>
                                      <p:to>
                                        <p:strVal val="visible"/>
                                      </p:to>
                                    </p:set>
                                  </p:childTnLst>
                                </p:cTn>
                              </p:par>
                              <p:par>
                                <p:cTn id="1053" presetID="1" presetClass="entr" presetSubtype="0" fill="hold" grpId="0" nodeType="withEffect">
                                  <p:stCondLst>
                                    <p:cond delay="0"/>
                                  </p:stCondLst>
                                  <p:childTnLst>
                                    <p:set>
                                      <p:cBhvr>
                                        <p:cTn id="1054" dur="1" fill="hold">
                                          <p:stCondLst>
                                            <p:cond delay="0"/>
                                          </p:stCondLst>
                                        </p:cTn>
                                        <p:tgtEl>
                                          <p:spTgt spid="63663"/>
                                        </p:tgtEl>
                                        <p:attrNameLst>
                                          <p:attrName>style.visibility</p:attrName>
                                        </p:attrNameLst>
                                      </p:cBhvr>
                                      <p:to>
                                        <p:strVal val="visible"/>
                                      </p:to>
                                    </p:set>
                                  </p:childTnLst>
                                </p:cTn>
                              </p:par>
                              <p:par>
                                <p:cTn id="1055" presetID="0" presetClass="path" presetSubtype="0" accel="50000" decel="50000" fill="hold" grpId="1" nodeType="withEffect">
                                  <p:stCondLst>
                                    <p:cond delay="0"/>
                                  </p:stCondLst>
                                  <p:childTnLst>
                                    <p:animMotion origin="layout" path="M 0 0 L 0.075 0.0111 " pathEditMode="relative" ptsTypes="AA">
                                      <p:cBhvr>
                                        <p:cTn id="1056" dur="2000" fill="hold"/>
                                        <p:tgtEl>
                                          <p:spTgt spid="63660"/>
                                        </p:tgtEl>
                                        <p:attrNameLst>
                                          <p:attrName>ppt_x</p:attrName>
                                          <p:attrName>ppt_y</p:attrName>
                                        </p:attrNameLst>
                                      </p:cBhvr>
                                    </p:animMotion>
                                  </p:childTnLst>
                                </p:cTn>
                              </p:par>
                              <p:par>
                                <p:cTn id="1057" presetID="0" presetClass="path" presetSubtype="0" accel="50000" decel="50000" fill="hold" grpId="1" nodeType="withEffect">
                                  <p:stCondLst>
                                    <p:cond delay="0"/>
                                  </p:stCondLst>
                                  <p:childTnLst>
                                    <p:animMotion origin="layout" path="M 0 0 L 0.075 0.0111 " pathEditMode="relative" ptsTypes="AA">
                                      <p:cBhvr>
                                        <p:cTn id="1058" dur="2000" fill="hold"/>
                                        <p:tgtEl>
                                          <p:spTgt spid="63661"/>
                                        </p:tgtEl>
                                        <p:attrNameLst>
                                          <p:attrName>ppt_x</p:attrName>
                                          <p:attrName>ppt_y</p:attrName>
                                        </p:attrNameLst>
                                      </p:cBhvr>
                                    </p:animMotion>
                                  </p:childTnLst>
                                </p:cTn>
                              </p:par>
                              <p:par>
                                <p:cTn id="1059" presetID="0" presetClass="path" presetSubtype="0" accel="50000" decel="50000" fill="hold" grpId="1" nodeType="withEffect">
                                  <p:stCondLst>
                                    <p:cond delay="0"/>
                                  </p:stCondLst>
                                  <p:childTnLst>
                                    <p:animMotion origin="layout" path="M 0 0 L 0.075 0.0111 " pathEditMode="relative" ptsTypes="AA">
                                      <p:cBhvr>
                                        <p:cTn id="1060" dur="2000" fill="hold"/>
                                        <p:tgtEl>
                                          <p:spTgt spid="63662"/>
                                        </p:tgtEl>
                                        <p:attrNameLst>
                                          <p:attrName>ppt_x</p:attrName>
                                          <p:attrName>ppt_y</p:attrName>
                                        </p:attrNameLst>
                                      </p:cBhvr>
                                    </p:animMotion>
                                  </p:childTnLst>
                                </p:cTn>
                              </p:par>
                              <p:par>
                                <p:cTn id="1061" presetID="0" presetClass="path" presetSubtype="0" accel="50000" decel="50000" fill="hold" grpId="1" nodeType="withEffect">
                                  <p:stCondLst>
                                    <p:cond delay="0"/>
                                  </p:stCondLst>
                                  <p:childTnLst>
                                    <p:animMotion origin="layout" path="M 0 0 L 0.075 0.0111 " pathEditMode="relative" ptsTypes="AA">
                                      <p:cBhvr>
                                        <p:cTn id="1062" dur="2000" fill="hold"/>
                                        <p:tgtEl>
                                          <p:spTgt spid="63663"/>
                                        </p:tgtEl>
                                        <p:attrNameLst>
                                          <p:attrName>ppt_x</p:attrName>
                                          <p:attrName>ppt_y</p:attrName>
                                        </p:attrNameLst>
                                      </p:cBhvr>
                                    </p:animMotion>
                                  </p:childTnLst>
                                </p:cTn>
                              </p:par>
                              <p:par>
                                <p:cTn id="1063" presetID="1" presetClass="entr" presetSubtype="0" fill="hold" grpId="0" nodeType="withEffect">
                                  <p:stCondLst>
                                    <p:cond delay="0"/>
                                  </p:stCondLst>
                                  <p:childTnLst>
                                    <p:set>
                                      <p:cBhvr>
                                        <p:cTn id="1064" dur="1" fill="hold">
                                          <p:stCondLst>
                                            <p:cond delay="0"/>
                                          </p:stCondLst>
                                        </p:cTn>
                                        <p:tgtEl>
                                          <p:spTgt spid="63664"/>
                                        </p:tgtEl>
                                        <p:attrNameLst>
                                          <p:attrName>style.visibility</p:attrName>
                                        </p:attrNameLst>
                                      </p:cBhvr>
                                      <p:to>
                                        <p:strVal val="visible"/>
                                      </p:to>
                                    </p:set>
                                  </p:childTnLst>
                                </p:cTn>
                              </p:par>
                              <p:par>
                                <p:cTn id="1065" presetID="1" presetClass="entr" presetSubtype="0" fill="hold" grpId="0" nodeType="withEffect">
                                  <p:stCondLst>
                                    <p:cond delay="0"/>
                                  </p:stCondLst>
                                  <p:childTnLst>
                                    <p:set>
                                      <p:cBhvr>
                                        <p:cTn id="1066" dur="1" fill="hold">
                                          <p:stCondLst>
                                            <p:cond delay="0"/>
                                          </p:stCondLst>
                                        </p:cTn>
                                        <p:tgtEl>
                                          <p:spTgt spid="63665"/>
                                        </p:tgtEl>
                                        <p:attrNameLst>
                                          <p:attrName>style.visibility</p:attrName>
                                        </p:attrNameLst>
                                      </p:cBhvr>
                                      <p:to>
                                        <p:strVal val="visible"/>
                                      </p:to>
                                    </p:set>
                                  </p:childTnLst>
                                </p:cTn>
                              </p:par>
                              <p:par>
                                <p:cTn id="1067" presetID="0" presetClass="path" presetSubtype="0" accel="50000" decel="50000" fill="hold" grpId="1" nodeType="withEffect">
                                  <p:stCondLst>
                                    <p:cond delay="0"/>
                                  </p:stCondLst>
                                  <p:childTnLst>
                                    <p:animMotion origin="layout" path="M 0 0 L 0.14167 0.14431 " pathEditMode="relative" ptsTypes="AA">
                                      <p:cBhvr>
                                        <p:cTn id="1068" dur="2000" fill="hold"/>
                                        <p:tgtEl>
                                          <p:spTgt spid="63664"/>
                                        </p:tgtEl>
                                        <p:attrNameLst>
                                          <p:attrName>ppt_x</p:attrName>
                                          <p:attrName>ppt_y</p:attrName>
                                        </p:attrNameLst>
                                      </p:cBhvr>
                                    </p:animMotion>
                                  </p:childTnLst>
                                </p:cTn>
                              </p:par>
                              <p:par>
                                <p:cTn id="1069" presetID="0" presetClass="path" presetSubtype="0" accel="50000" decel="50000" fill="hold" grpId="1" nodeType="withEffect">
                                  <p:stCondLst>
                                    <p:cond delay="0"/>
                                  </p:stCondLst>
                                  <p:childTnLst>
                                    <p:animMotion origin="layout" path="M 0 0 L 0.14167 0.14431 " pathEditMode="relative" ptsTypes="AA">
                                      <p:cBhvr>
                                        <p:cTn id="1070" dur="2000" fill="hold"/>
                                        <p:tgtEl>
                                          <p:spTgt spid="63665"/>
                                        </p:tgtEl>
                                        <p:attrNameLst>
                                          <p:attrName>ppt_x</p:attrName>
                                          <p:attrName>ppt_y</p:attrName>
                                        </p:attrNameLst>
                                      </p:cBhvr>
                                    </p:animMotion>
                                  </p:childTnLst>
                                </p:cTn>
                              </p:par>
                              <p:par>
                                <p:cTn id="1071" presetID="1" presetClass="entr" presetSubtype="0" fill="hold" grpId="0" nodeType="withEffect">
                                  <p:stCondLst>
                                    <p:cond delay="0"/>
                                  </p:stCondLst>
                                  <p:childTnLst>
                                    <p:set>
                                      <p:cBhvr>
                                        <p:cTn id="1072" dur="1" fill="hold">
                                          <p:stCondLst>
                                            <p:cond delay="0"/>
                                          </p:stCondLst>
                                        </p:cTn>
                                        <p:tgtEl>
                                          <p:spTgt spid="63666"/>
                                        </p:tgtEl>
                                        <p:attrNameLst>
                                          <p:attrName>style.visibility</p:attrName>
                                        </p:attrNameLst>
                                      </p:cBhvr>
                                      <p:to>
                                        <p:strVal val="visible"/>
                                      </p:to>
                                    </p:set>
                                  </p:childTnLst>
                                </p:cTn>
                              </p:par>
                              <p:par>
                                <p:cTn id="1073" presetID="1" presetClass="entr" presetSubtype="0" fill="hold" grpId="0" nodeType="withEffect">
                                  <p:stCondLst>
                                    <p:cond delay="0"/>
                                  </p:stCondLst>
                                  <p:childTnLst>
                                    <p:set>
                                      <p:cBhvr>
                                        <p:cTn id="1074" dur="1" fill="hold">
                                          <p:stCondLst>
                                            <p:cond delay="0"/>
                                          </p:stCondLst>
                                        </p:cTn>
                                        <p:tgtEl>
                                          <p:spTgt spid="63667"/>
                                        </p:tgtEl>
                                        <p:attrNameLst>
                                          <p:attrName>style.visibility</p:attrName>
                                        </p:attrNameLst>
                                      </p:cBhvr>
                                      <p:to>
                                        <p:strVal val="visible"/>
                                      </p:to>
                                    </p:set>
                                  </p:childTnLst>
                                </p:cTn>
                              </p:par>
                              <p:par>
                                <p:cTn id="1075" presetID="0" presetClass="path" presetSubtype="0" accel="50000" decel="50000" fill="hold" grpId="1" nodeType="withEffect">
                                  <p:stCondLst>
                                    <p:cond delay="0"/>
                                  </p:stCondLst>
                                  <p:childTnLst>
                                    <p:animMotion origin="layout" path="M 0 0 L -0.13334 0.15541 " pathEditMode="relative" ptsTypes="AA">
                                      <p:cBhvr>
                                        <p:cTn id="1076" dur="2000" fill="hold"/>
                                        <p:tgtEl>
                                          <p:spTgt spid="63666"/>
                                        </p:tgtEl>
                                        <p:attrNameLst>
                                          <p:attrName>ppt_x</p:attrName>
                                          <p:attrName>ppt_y</p:attrName>
                                        </p:attrNameLst>
                                      </p:cBhvr>
                                    </p:animMotion>
                                  </p:childTnLst>
                                </p:cTn>
                              </p:par>
                              <p:par>
                                <p:cTn id="1077" presetID="0" presetClass="path" presetSubtype="0" accel="50000" decel="50000" fill="hold" grpId="1" nodeType="withEffect">
                                  <p:stCondLst>
                                    <p:cond delay="0"/>
                                  </p:stCondLst>
                                  <p:childTnLst>
                                    <p:animMotion origin="layout" path="M 0 0 L -0.13334 0.15541 " pathEditMode="relative" ptsTypes="AA">
                                      <p:cBhvr>
                                        <p:cTn id="1078" dur="2000" fill="hold"/>
                                        <p:tgtEl>
                                          <p:spTgt spid="63667"/>
                                        </p:tgtEl>
                                        <p:attrNameLst>
                                          <p:attrName>ppt_x</p:attrName>
                                          <p:attrName>ppt_y</p:attrName>
                                        </p:attrNameLst>
                                      </p:cBhvr>
                                    </p:animMotion>
                                  </p:childTnLst>
                                </p:cTn>
                              </p:par>
                            </p:childTnLst>
                          </p:cTn>
                        </p:par>
                        <p:par>
                          <p:cTn id="1079" fill="hold" nodeType="afterGroup">
                            <p:stCondLst>
                              <p:cond delay="70000"/>
                            </p:stCondLst>
                            <p:childTnLst>
                              <p:par>
                                <p:cTn id="1080" presetID="1" presetClass="exit" presetSubtype="0" fill="hold" grpId="2" nodeType="afterEffect">
                                  <p:stCondLst>
                                    <p:cond delay="0"/>
                                  </p:stCondLst>
                                  <p:childTnLst>
                                    <p:set>
                                      <p:cBhvr>
                                        <p:cTn id="1081" dur="1" fill="hold">
                                          <p:stCondLst>
                                            <p:cond delay="0"/>
                                          </p:stCondLst>
                                        </p:cTn>
                                        <p:tgtEl>
                                          <p:spTgt spid="63660"/>
                                        </p:tgtEl>
                                        <p:attrNameLst>
                                          <p:attrName>style.visibility</p:attrName>
                                        </p:attrNameLst>
                                      </p:cBhvr>
                                      <p:to>
                                        <p:strVal val="hidden"/>
                                      </p:to>
                                    </p:set>
                                  </p:childTnLst>
                                </p:cTn>
                              </p:par>
                              <p:par>
                                <p:cTn id="1082" presetID="1" presetClass="exit" presetSubtype="0" fill="hold" grpId="2" nodeType="withEffect">
                                  <p:stCondLst>
                                    <p:cond delay="0"/>
                                  </p:stCondLst>
                                  <p:childTnLst>
                                    <p:set>
                                      <p:cBhvr>
                                        <p:cTn id="1083" dur="1" fill="hold">
                                          <p:stCondLst>
                                            <p:cond delay="0"/>
                                          </p:stCondLst>
                                        </p:cTn>
                                        <p:tgtEl>
                                          <p:spTgt spid="63661"/>
                                        </p:tgtEl>
                                        <p:attrNameLst>
                                          <p:attrName>style.visibility</p:attrName>
                                        </p:attrNameLst>
                                      </p:cBhvr>
                                      <p:to>
                                        <p:strVal val="hidden"/>
                                      </p:to>
                                    </p:set>
                                  </p:childTnLst>
                                </p:cTn>
                              </p:par>
                              <p:par>
                                <p:cTn id="1084" presetID="1" presetClass="exit" presetSubtype="0" fill="hold" grpId="2" nodeType="withEffect">
                                  <p:stCondLst>
                                    <p:cond delay="0"/>
                                  </p:stCondLst>
                                  <p:childTnLst>
                                    <p:set>
                                      <p:cBhvr>
                                        <p:cTn id="1085" dur="1" fill="hold">
                                          <p:stCondLst>
                                            <p:cond delay="0"/>
                                          </p:stCondLst>
                                        </p:cTn>
                                        <p:tgtEl>
                                          <p:spTgt spid="63662"/>
                                        </p:tgtEl>
                                        <p:attrNameLst>
                                          <p:attrName>style.visibility</p:attrName>
                                        </p:attrNameLst>
                                      </p:cBhvr>
                                      <p:to>
                                        <p:strVal val="hidden"/>
                                      </p:to>
                                    </p:set>
                                  </p:childTnLst>
                                </p:cTn>
                              </p:par>
                              <p:par>
                                <p:cTn id="1086" presetID="1" presetClass="exit" presetSubtype="0" fill="hold" grpId="2" nodeType="withEffect">
                                  <p:stCondLst>
                                    <p:cond delay="0"/>
                                  </p:stCondLst>
                                  <p:childTnLst>
                                    <p:set>
                                      <p:cBhvr>
                                        <p:cTn id="1087" dur="1" fill="hold">
                                          <p:stCondLst>
                                            <p:cond delay="0"/>
                                          </p:stCondLst>
                                        </p:cTn>
                                        <p:tgtEl>
                                          <p:spTgt spid="63663"/>
                                        </p:tgtEl>
                                        <p:attrNameLst>
                                          <p:attrName>style.visibility</p:attrName>
                                        </p:attrNameLst>
                                      </p:cBhvr>
                                      <p:to>
                                        <p:strVal val="hidden"/>
                                      </p:to>
                                    </p:set>
                                  </p:childTnLst>
                                </p:cTn>
                              </p:par>
                              <p:par>
                                <p:cTn id="1088" presetID="1" presetClass="exit" presetSubtype="0" fill="hold" grpId="2" nodeType="withEffect">
                                  <p:stCondLst>
                                    <p:cond delay="0"/>
                                  </p:stCondLst>
                                  <p:childTnLst>
                                    <p:set>
                                      <p:cBhvr>
                                        <p:cTn id="1089" dur="1" fill="hold">
                                          <p:stCondLst>
                                            <p:cond delay="0"/>
                                          </p:stCondLst>
                                        </p:cTn>
                                        <p:tgtEl>
                                          <p:spTgt spid="63664"/>
                                        </p:tgtEl>
                                        <p:attrNameLst>
                                          <p:attrName>style.visibility</p:attrName>
                                        </p:attrNameLst>
                                      </p:cBhvr>
                                      <p:to>
                                        <p:strVal val="hidden"/>
                                      </p:to>
                                    </p:set>
                                  </p:childTnLst>
                                </p:cTn>
                              </p:par>
                              <p:par>
                                <p:cTn id="1090" presetID="1" presetClass="exit" presetSubtype="0" fill="hold" grpId="2" nodeType="withEffect">
                                  <p:stCondLst>
                                    <p:cond delay="0"/>
                                  </p:stCondLst>
                                  <p:childTnLst>
                                    <p:set>
                                      <p:cBhvr>
                                        <p:cTn id="1091" dur="1" fill="hold">
                                          <p:stCondLst>
                                            <p:cond delay="0"/>
                                          </p:stCondLst>
                                        </p:cTn>
                                        <p:tgtEl>
                                          <p:spTgt spid="63665"/>
                                        </p:tgtEl>
                                        <p:attrNameLst>
                                          <p:attrName>style.visibility</p:attrName>
                                        </p:attrNameLst>
                                      </p:cBhvr>
                                      <p:to>
                                        <p:strVal val="hidden"/>
                                      </p:to>
                                    </p:set>
                                  </p:childTnLst>
                                </p:cTn>
                              </p:par>
                              <p:par>
                                <p:cTn id="1092" presetID="1" presetClass="exit" presetSubtype="0" fill="hold" grpId="2" nodeType="withEffect">
                                  <p:stCondLst>
                                    <p:cond delay="0"/>
                                  </p:stCondLst>
                                  <p:childTnLst>
                                    <p:set>
                                      <p:cBhvr>
                                        <p:cTn id="1093" dur="1" fill="hold">
                                          <p:stCondLst>
                                            <p:cond delay="0"/>
                                          </p:stCondLst>
                                        </p:cTn>
                                        <p:tgtEl>
                                          <p:spTgt spid="63666"/>
                                        </p:tgtEl>
                                        <p:attrNameLst>
                                          <p:attrName>style.visibility</p:attrName>
                                        </p:attrNameLst>
                                      </p:cBhvr>
                                      <p:to>
                                        <p:strVal val="hidden"/>
                                      </p:to>
                                    </p:set>
                                  </p:childTnLst>
                                </p:cTn>
                              </p:par>
                              <p:par>
                                <p:cTn id="1094" presetID="1" presetClass="exit" presetSubtype="0" fill="hold" grpId="2" nodeType="withEffect">
                                  <p:stCondLst>
                                    <p:cond delay="0"/>
                                  </p:stCondLst>
                                  <p:childTnLst>
                                    <p:set>
                                      <p:cBhvr>
                                        <p:cTn id="1095" dur="1" fill="hold">
                                          <p:stCondLst>
                                            <p:cond delay="0"/>
                                          </p:stCondLst>
                                        </p:cTn>
                                        <p:tgtEl>
                                          <p:spTgt spid="63667"/>
                                        </p:tgtEl>
                                        <p:attrNameLst>
                                          <p:attrName>style.visibility</p:attrName>
                                        </p:attrNameLst>
                                      </p:cBhvr>
                                      <p:to>
                                        <p:strVal val="hidden"/>
                                      </p:to>
                                    </p:set>
                                  </p:childTnLst>
                                </p:cTn>
                              </p:par>
                              <p:par>
                                <p:cTn id="1096" presetID="1" presetClass="entr" presetSubtype="0" fill="hold" grpId="0" nodeType="withEffect">
                                  <p:stCondLst>
                                    <p:cond delay="0"/>
                                  </p:stCondLst>
                                  <p:childTnLst>
                                    <p:set>
                                      <p:cBhvr>
                                        <p:cTn id="1097" dur="1" fill="hold">
                                          <p:stCondLst>
                                            <p:cond delay="0"/>
                                          </p:stCondLst>
                                        </p:cTn>
                                        <p:tgtEl>
                                          <p:spTgt spid="63670"/>
                                        </p:tgtEl>
                                        <p:attrNameLst>
                                          <p:attrName>style.visibility</p:attrName>
                                        </p:attrNameLst>
                                      </p:cBhvr>
                                      <p:to>
                                        <p:strVal val="visible"/>
                                      </p:to>
                                    </p:set>
                                  </p:childTnLst>
                                </p:cTn>
                              </p:par>
                              <p:par>
                                <p:cTn id="1098"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1099" dur="2000" fill="hold"/>
                                        <p:tgtEl>
                                          <p:spTgt spid="63670"/>
                                        </p:tgtEl>
                                        <p:attrNameLst>
                                          <p:attrName>ppt_x</p:attrName>
                                          <p:attrName>ppt_y</p:attrName>
                                        </p:attrNameLst>
                                      </p:cBhvr>
                                    </p:animMotion>
                                  </p:childTnLst>
                                </p:cTn>
                              </p:par>
                              <p:par>
                                <p:cTn id="1100" presetID="1" presetClass="entr" presetSubtype="0" fill="hold" grpId="0" nodeType="withEffect">
                                  <p:stCondLst>
                                    <p:cond delay="0"/>
                                  </p:stCondLst>
                                  <p:childTnLst>
                                    <p:set>
                                      <p:cBhvr>
                                        <p:cTn id="1101" dur="1" fill="hold">
                                          <p:stCondLst>
                                            <p:cond delay="0"/>
                                          </p:stCondLst>
                                        </p:cTn>
                                        <p:tgtEl>
                                          <p:spTgt spid="63671"/>
                                        </p:tgtEl>
                                        <p:attrNameLst>
                                          <p:attrName>style.visibility</p:attrName>
                                        </p:attrNameLst>
                                      </p:cBhvr>
                                      <p:to>
                                        <p:strVal val="visible"/>
                                      </p:to>
                                    </p:set>
                                  </p:childTnLst>
                                </p:cTn>
                              </p:par>
                              <p:par>
                                <p:cTn id="1102"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1103" dur="2000" fill="hold"/>
                                        <p:tgtEl>
                                          <p:spTgt spid="63671"/>
                                        </p:tgtEl>
                                        <p:attrNameLst>
                                          <p:attrName>ppt_x</p:attrName>
                                          <p:attrName>ppt_y</p:attrName>
                                        </p:attrNameLst>
                                      </p:cBhvr>
                                    </p:animMotion>
                                  </p:childTnLst>
                                </p:cTn>
                              </p:par>
                              <p:par>
                                <p:cTn id="1104" presetID="1" presetClass="entr" presetSubtype="0" fill="hold" grpId="0" nodeType="withEffect">
                                  <p:stCondLst>
                                    <p:cond delay="0"/>
                                  </p:stCondLst>
                                  <p:childTnLst>
                                    <p:set>
                                      <p:cBhvr>
                                        <p:cTn id="1105" dur="1" fill="hold">
                                          <p:stCondLst>
                                            <p:cond delay="0"/>
                                          </p:stCondLst>
                                        </p:cTn>
                                        <p:tgtEl>
                                          <p:spTgt spid="63668"/>
                                        </p:tgtEl>
                                        <p:attrNameLst>
                                          <p:attrName>style.visibility</p:attrName>
                                        </p:attrNameLst>
                                      </p:cBhvr>
                                      <p:to>
                                        <p:strVal val="visible"/>
                                      </p:to>
                                    </p:set>
                                  </p:childTnLst>
                                </p:cTn>
                              </p:par>
                              <p:par>
                                <p:cTn id="1106"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1107" dur="2000" fill="hold"/>
                                        <p:tgtEl>
                                          <p:spTgt spid="63668"/>
                                        </p:tgtEl>
                                        <p:attrNameLst>
                                          <p:attrName>ppt_x</p:attrName>
                                          <p:attrName>ppt_y</p:attrName>
                                        </p:attrNameLst>
                                      </p:cBhvr>
                                    </p:animMotion>
                                  </p:childTnLst>
                                </p:cTn>
                              </p:par>
                              <p:par>
                                <p:cTn id="1108" presetID="1" presetClass="entr" presetSubtype="0" fill="hold" grpId="0" nodeType="withEffect">
                                  <p:stCondLst>
                                    <p:cond delay="0"/>
                                  </p:stCondLst>
                                  <p:childTnLst>
                                    <p:set>
                                      <p:cBhvr>
                                        <p:cTn id="1109" dur="1" fill="hold">
                                          <p:stCondLst>
                                            <p:cond delay="0"/>
                                          </p:stCondLst>
                                        </p:cTn>
                                        <p:tgtEl>
                                          <p:spTgt spid="63669"/>
                                        </p:tgtEl>
                                        <p:attrNameLst>
                                          <p:attrName>style.visibility</p:attrName>
                                        </p:attrNameLst>
                                      </p:cBhvr>
                                      <p:to>
                                        <p:strVal val="visible"/>
                                      </p:to>
                                    </p:set>
                                  </p:childTnLst>
                                </p:cTn>
                              </p:par>
                              <p:par>
                                <p:cTn id="1110"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1111" dur="2000" fill="hold"/>
                                        <p:tgtEl>
                                          <p:spTgt spid="63669"/>
                                        </p:tgtEl>
                                        <p:attrNameLst>
                                          <p:attrName>ppt_x</p:attrName>
                                          <p:attrName>ppt_y</p:attrName>
                                        </p:attrNameLst>
                                      </p:cBhvr>
                                    </p:animMotion>
                                  </p:childTnLst>
                                </p:cTn>
                              </p:par>
                            </p:childTnLst>
                          </p:cTn>
                        </p:par>
                        <p:par>
                          <p:cTn id="1112" fill="hold" nodeType="afterGroup">
                            <p:stCondLst>
                              <p:cond delay="72000"/>
                            </p:stCondLst>
                            <p:childTnLst>
                              <p:par>
                                <p:cTn id="1113" presetID="1" presetClass="exit" presetSubtype="0" fill="hold" grpId="2" nodeType="afterEffect">
                                  <p:stCondLst>
                                    <p:cond delay="0"/>
                                  </p:stCondLst>
                                  <p:childTnLst>
                                    <p:set>
                                      <p:cBhvr>
                                        <p:cTn id="1114" dur="1" fill="hold">
                                          <p:stCondLst>
                                            <p:cond delay="0"/>
                                          </p:stCondLst>
                                        </p:cTn>
                                        <p:tgtEl>
                                          <p:spTgt spid="63670"/>
                                        </p:tgtEl>
                                        <p:attrNameLst>
                                          <p:attrName>style.visibility</p:attrName>
                                        </p:attrNameLst>
                                      </p:cBhvr>
                                      <p:to>
                                        <p:strVal val="hidden"/>
                                      </p:to>
                                    </p:set>
                                  </p:childTnLst>
                                </p:cTn>
                              </p:par>
                              <p:par>
                                <p:cTn id="1115" presetID="1" presetClass="exit" presetSubtype="0" fill="hold" grpId="2" nodeType="withEffect">
                                  <p:stCondLst>
                                    <p:cond delay="0"/>
                                  </p:stCondLst>
                                  <p:childTnLst>
                                    <p:set>
                                      <p:cBhvr>
                                        <p:cTn id="1116" dur="1" fill="hold">
                                          <p:stCondLst>
                                            <p:cond delay="0"/>
                                          </p:stCondLst>
                                        </p:cTn>
                                        <p:tgtEl>
                                          <p:spTgt spid="63671"/>
                                        </p:tgtEl>
                                        <p:attrNameLst>
                                          <p:attrName>style.visibility</p:attrName>
                                        </p:attrNameLst>
                                      </p:cBhvr>
                                      <p:to>
                                        <p:strVal val="hidden"/>
                                      </p:to>
                                    </p:set>
                                  </p:childTnLst>
                                </p:cTn>
                              </p:par>
                              <p:par>
                                <p:cTn id="1117" presetID="1" presetClass="exit" presetSubtype="0" fill="hold" grpId="2" nodeType="withEffect">
                                  <p:stCondLst>
                                    <p:cond delay="0"/>
                                  </p:stCondLst>
                                  <p:childTnLst>
                                    <p:set>
                                      <p:cBhvr>
                                        <p:cTn id="1118" dur="1" fill="hold">
                                          <p:stCondLst>
                                            <p:cond delay="0"/>
                                          </p:stCondLst>
                                        </p:cTn>
                                        <p:tgtEl>
                                          <p:spTgt spid="63668"/>
                                        </p:tgtEl>
                                        <p:attrNameLst>
                                          <p:attrName>style.visibility</p:attrName>
                                        </p:attrNameLst>
                                      </p:cBhvr>
                                      <p:to>
                                        <p:strVal val="hidden"/>
                                      </p:to>
                                    </p:set>
                                  </p:childTnLst>
                                </p:cTn>
                              </p:par>
                              <p:par>
                                <p:cTn id="1119" presetID="1" presetClass="exit" presetSubtype="0" fill="hold" grpId="2" nodeType="withEffect">
                                  <p:stCondLst>
                                    <p:cond delay="0"/>
                                  </p:stCondLst>
                                  <p:childTnLst>
                                    <p:set>
                                      <p:cBhvr>
                                        <p:cTn id="1120" dur="1" fill="hold">
                                          <p:stCondLst>
                                            <p:cond delay="0"/>
                                          </p:stCondLst>
                                        </p:cTn>
                                        <p:tgtEl>
                                          <p:spTgt spid="63669"/>
                                        </p:tgtEl>
                                        <p:attrNameLst>
                                          <p:attrName>style.visibility</p:attrName>
                                        </p:attrNameLst>
                                      </p:cBhvr>
                                      <p:to>
                                        <p:strVal val="hidden"/>
                                      </p:to>
                                    </p:set>
                                  </p:childTnLst>
                                </p:cTn>
                              </p:par>
                              <p:par>
                                <p:cTn id="1121" presetID="1" presetClass="entr" presetSubtype="0" fill="hold" grpId="0" nodeType="withEffect">
                                  <p:stCondLst>
                                    <p:cond delay="0"/>
                                  </p:stCondLst>
                                  <p:childTnLst>
                                    <p:set>
                                      <p:cBhvr>
                                        <p:cTn id="1122" dur="1" fill="hold">
                                          <p:stCondLst>
                                            <p:cond delay="0"/>
                                          </p:stCondLst>
                                        </p:cTn>
                                        <p:tgtEl>
                                          <p:spTgt spid="63672"/>
                                        </p:tgtEl>
                                        <p:attrNameLst>
                                          <p:attrName>style.visibility</p:attrName>
                                        </p:attrNameLst>
                                      </p:cBhvr>
                                      <p:to>
                                        <p:strVal val="visible"/>
                                      </p:to>
                                    </p:set>
                                  </p:childTnLst>
                                </p:cTn>
                              </p:par>
                              <p:par>
                                <p:cTn id="1123" presetID="1" presetClass="entr" presetSubtype="0" fill="hold" grpId="0" nodeType="withEffect">
                                  <p:stCondLst>
                                    <p:cond delay="0"/>
                                  </p:stCondLst>
                                  <p:childTnLst>
                                    <p:set>
                                      <p:cBhvr>
                                        <p:cTn id="1124" dur="1" fill="hold">
                                          <p:stCondLst>
                                            <p:cond delay="0"/>
                                          </p:stCondLst>
                                        </p:cTn>
                                        <p:tgtEl>
                                          <p:spTgt spid="63673"/>
                                        </p:tgtEl>
                                        <p:attrNameLst>
                                          <p:attrName>style.visibility</p:attrName>
                                        </p:attrNameLst>
                                      </p:cBhvr>
                                      <p:to>
                                        <p:strVal val="visible"/>
                                      </p:to>
                                    </p:set>
                                  </p:childTnLst>
                                </p:cTn>
                              </p:par>
                              <p:par>
                                <p:cTn id="1125" presetID="1" presetClass="entr" presetSubtype="0" fill="hold" grpId="0" nodeType="withEffect">
                                  <p:stCondLst>
                                    <p:cond delay="0"/>
                                  </p:stCondLst>
                                  <p:childTnLst>
                                    <p:set>
                                      <p:cBhvr>
                                        <p:cTn id="1126" dur="1" fill="hold">
                                          <p:stCondLst>
                                            <p:cond delay="0"/>
                                          </p:stCondLst>
                                        </p:cTn>
                                        <p:tgtEl>
                                          <p:spTgt spid="63674"/>
                                        </p:tgtEl>
                                        <p:attrNameLst>
                                          <p:attrName>style.visibility</p:attrName>
                                        </p:attrNameLst>
                                      </p:cBhvr>
                                      <p:to>
                                        <p:strVal val="visible"/>
                                      </p:to>
                                    </p:set>
                                  </p:childTnLst>
                                </p:cTn>
                              </p:par>
                              <p:par>
                                <p:cTn id="1127" presetID="1" presetClass="entr" presetSubtype="0" fill="hold" grpId="0" nodeType="withEffect">
                                  <p:stCondLst>
                                    <p:cond delay="0"/>
                                  </p:stCondLst>
                                  <p:childTnLst>
                                    <p:set>
                                      <p:cBhvr>
                                        <p:cTn id="1128" dur="1" fill="hold">
                                          <p:stCondLst>
                                            <p:cond delay="0"/>
                                          </p:stCondLst>
                                        </p:cTn>
                                        <p:tgtEl>
                                          <p:spTgt spid="63675"/>
                                        </p:tgtEl>
                                        <p:attrNameLst>
                                          <p:attrName>style.visibility</p:attrName>
                                        </p:attrNameLst>
                                      </p:cBhvr>
                                      <p:to>
                                        <p:strVal val="visible"/>
                                      </p:to>
                                    </p:set>
                                  </p:childTnLst>
                                </p:cTn>
                              </p:par>
                              <p:par>
                                <p:cTn id="1129" presetID="0" presetClass="path" presetSubtype="0" accel="50000" decel="50000" fill="hold" grpId="1" nodeType="withEffect">
                                  <p:stCondLst>
                                    <p:cond delay="0"/>
                                  </p:stCondLst>
                                  <p:childTnLst>
                                    <p:animMotion origin="layout" path="M 0 0 L 0 0.06661 " pathEditMode="relative" ptsTypes="AA">
                                      <p:cBhvr>
                                        <p:cTn id="1130" dur="2000" fill="hold"/>
                                        <p:tgtEl>
                                          <p:spTgt spid="63672"/>
                                        </p:tgtEl>
                                        <p:attrNameLst>
                                          <p:attrName>ppt_x</p:attrName>
                                          <p:attrName>ppt_y</p:attrName>
                                        </p:attrNameLst>
                                      </p:cBhvr>
                                    </p:animMotion>
                                  </p:childTnLst>
                                </p:cTn>
                              </p:par>
                              <p:par>
                                <p:cTn id="1131" presetID="0" presetClass="path" presetSubtype="0" accel="50000" decel="50000" fill="hold" grpId="1" nodeType="withEffect">
                                  <p:stCondLst>
                                    <p:cond delay="0"/>
                                  </p:stCondLst>
                                  <p:childTnLst>
                                    <p:animMotion origin="layout" path="M 0 0 L 0 0.06661 " pathEditMode="relative" ptsTypes="AA">
                                      <p:cBhvr>
                                        <p:cTn id="1132" dur="2000" fill="hold"/>
                                        <p:tgtEl>
                                          <p:spTgt spid="63673"/>
                                        </p:tgtEl>
                                        <p:attrNameLst>
                                          <p:attrName>ppt_x</p:attrName>
                                          <p:attrName>ppt_y</p:attrName>
                                        </p:attrNameLst>
                                      </p:cBhvr>
                                    </p:animMotion>
                                  </p:childTnLst>
                                </p:cTn>
                              </p:par>
                              <p:par>
                                <p:cTn id="1133" presetID="0" presetClass="path" presetSubtype="0" accel="50000" decel="50000" fill="hold" grpId="1" nodeType="withEffect">
                                  <p:stCondLst>
                                    <p:cond delay="0"/>
                                  </p:stCondLst>
                                  <p:childTnLst>
                                    <p:animMotion origin="layout" path="M 0 0 L 0 0.06661 " pathEditMode="relative" ptsTypes="AA">
                                      <p:cBhvr>
                                        <p:cTn id="1134" dur="2000" fill="hold"/>
                                        <p:tgtEl>
                                          <p:spTgt spid="63674"/>
                                        </p:tgtEl>
                                        <p:attrNameLst>
                                          <p:attrName>ppt_x</p:attrName>
                                          <p:attrName>ppt_y</p:attrName>
                                        </p:attrNameLst>
                                      </p:cBhvr>
                                    </p:animMotion>
                                  </p:childTnLst>
                                </p:cTn>
                              </p:par>
                              <p:par>
                                <p:cTn id="1135" presetID="0" presetClass="path" presetSubtype="0" accel="50000" decel="50000" fill="hold" grpId="1" nodeType="withEffect">
                                  <p:stCondLst>
                                    <p:cond delay="0"/>
                                  </p:stCondLst>
                                  <p:childTnLst>
                                    <p:animMotion origin="layout" path="M 0 0 L 0 0.06661 " pathEditMode="relative" ptsTypes="AA">
                                      <p:cBhvr>
                                        <p:cTn id="1136" dur="2000" fill="hold"/>
                                        <p:tgtEl>
                                          <p:spTgt spid="63675"/>
                                        </p:tgtEl>
                                        <p:attrNameLst>
                                          <p:attrName>ppt_x</p:attrName>
                                          <p:attrName>ppt_y</p:attrName>
                                        </p:attrNameLst>
                                      </p:cBhvr>
                                    </p:animMotion>
                                  </p:childTnLst>
                                </p:cTn>
                              </p:par>
                            </p:childTnLst>
                          </p:cTn>
                        </p:par>
                        <p:par>
                          <p:cTn id="1137" fill="hold" nodeType="afterGroup">
                            <p:stCondLst>
                              <p:cond delay="74000"/>
                            </p:stCondLst>
                            <p:childTnLst>
                              <p:par>
                                <p:cTn id="1138" presetID="1" presetClass="exit" presetSubtype="0" fill="hold" grpId="2" nodeType="afterEffect">
                                  <p:stCondLst>
                                    <p:cond delay="0"/>
                                  </p:stCondLst>
                                  <p:childTnLst>
                                    <p:set>
                                      <p:cBhvr>
                                        <p:cTn id="1139" dur="1" fill="hold">
                                          <p:stCondLst>
                                            <p:cond delay="0"/>
                                          </p:stCondLst>
                                        </p:cTn>
                                        <p:tgtEl>
                                          <p:spTgt spid="63672"/>
                                        </p:tgtEl>
                                        <p:attrNameLst>
                                          <p:attrName>style.visibility</p:attrName>
                                        </p:attrNameLst>
                                      </p:cBhvr>
                                      <p:to>
                                        <p:strVal val="hidden"/>
                                      </p:to>
                                    </p:set>
                                  </p:childTnLst>
                                </p:cTn>
                              </p:par>
                              <p:par>
                                <p:cTn id="1140" presetID="1" presetClass="exit" presetSubtype="0" fill="hold" grpId="2" nodeType="withEffect">
                                  <p:stCondLst>
                                    <p:cond delay="0"/>
                                  </p:stCondLst>
                                  <p:childTnLst>
                                    <p:set>
                                      <p:cBhvr>
                                        <p:cTn id="1141" dur="1" fill="hold">
                                          <p:stCondLst>
                                            <p:cond delay="0"/>
                                          </p:stCondLst>
                                        </p:cTn>
                                        <p:tgtEl>
                                          <p:spTgt spid="63673"/>
                                        </p:tgtEl>
                                        <p:attrNameLst>
                                          <p:attrName>style.visibility</p:attrName>
                                        </p:attrNameLst>
                                      </p:cBhvr>
                                      <p:to>
                                        <p:strVal val="hidden"/>
                                      </p:to>
                                    </p:set>
                                  </p:childTnLst>
                                </p:cTn>
                              </p:par>
                              <p:par>
                                <p:cTn id="1142" presetID="1" presetClass="exit" presetSubtype="0" fill="hold" grpId="2" nodeType="withEffect">
                                  <p:stCondLst>
                                    <p:cond delay="0"/>
                                  </p:stCondLst>
                                  <p:childTnLst>
                                    <p:set>
                                      <p:cBhvr>
                                        <p:cTn id="1143" dur="1" fill="hold">
                                          <p:stCondLst>
                                            <p:cond delay="0"/>
                                          </p:stCondLst>
                                        </p:cTn>
                                        <p:tgtEl>
                                          <p:spTgt spid="63674"/>
                                        </p:tgtEl>
                                        <p:attrNameLst>
                                          <p:attrName>style.visibility</p:attrName>
                                        </p:attrNameLst>
                                      </p:cBhvr>
                                      <p:to>
                                        <p:strVal val="hidden"/>
                                      </p:to>
                                    </p:set>
                                  </p:childTnLst>
                                </p:cTn>
                              </p:par>
                              <p:par>
                                <p:cTn id="1144" presetID="1" presetClass="exit" presetSubtype="0" fill="hold" grpId="2" nodeType="withEffect">
                                  <p:stCondLst>
                                    <p:cond delay="0"/>
                                  </p:stCondLst>
                                  <p:childTnLst>
                                    <p:set>
                                      <p:cBhvr>
                                        <p:cTn id="1145" dur="1" fill="hold">
                                          <p:stCondLst>
                                            <p:cond delay="0"/>
                                          </p:stCondLst>
                                        </p:cTn>
                                        <p:tgtEl>
                                          <p:spTgt spid="63675"/>
                                        </p:tgtEl>
                                        <p:attrNameLst>
                                          <p:attrName>style.visibility</p:attrName>
                                        </p:attrNameLst>
                                      </p:cBhvr>
                                      <p:to>
                                        <p:strVal val="hidden"/>
                                      </p:to>
                                    </p:set>
                                  </p:childTnLst>
                                </p:cTn>
                              </p:par>
                              <p:par>
                                <p:cTn id="1146" presetID="1" presetClass="entr" presetSubtype="0" fill="hold" grpId="0" nodeType="withEffect">
                                  <p:stCondLst>
                                    <p:cond delay="0"/>
                                  </p:stCondLst>
                                  <p:childTnLst>
                                    <p:set>
                                      <p:cBhvr>
                                        <p:cTn id="1147" dur="1" fill="hold">
                                          <p:stCondLst>
                                            <p:cond delay="0"/>
                                          </p:stCondLst>
                                        </p:cTn>
                                        <p:tgtEl>
                                          <p:spTgt spid="63676"/>
                                        </p:tgtEl>
                                        <p:attrNameLst>
                                          <p:attrName>style.visibility</p:attrName>
                                        </p:attrNameLst>
                                      </p:cBhvr>
                                      <p:to>
                                        <p:strVal val="visible"/>
                                      </p:to>
                                    </p:set>
                                  </p:childTnLst>
                                </p:cTn>
                              </p:par>
                              <p:par>
                                <p:cTn id="1148" presetID="1" presetClass="entr" presetSubtype="0" fill="hold" grpId="0" nodeType="withEffect">
                                  <p:stCondLst>
                                    <p:cond delay="0"/>
                                  </p:stCondLst>
                                  <p:childTnLst>
                                    <p:set>
                                      <p:cBhvr>
                                        <p:cTn id="1149" dur="1" fill="hold">
                                          <p:stCondLst>
                                            <p:cond delay="0"/>
                                          </p:stCondLst>
                                        </p:cTn>
                                        <p:tgtEl>
                                          <p:spTgt spid="63677"/>
                                        </p:tgtEl>
                                        <p:attrNameLst>
                                          <p:attrName>style.visibility</p:attrName>
                                        </p:attrNameLst>
                                      </p:cBhvr>
                                      <p:to>
                                        <p:strVal val="visible"/>
                                      </p:to>
                                    </p:set>
                                  </p:childTnLst>
                                </p:cTn>
                              </p:par>
                              <p:par>
                                <p:cTn id="1150" presetID="1" presetClass="entr" presetSubtype="0" fill="hold" grpId="0" nodeType="withEffect">
                                  <p:stCondLst>
                                    <p:cond delay="0"/>
                                  </p:stCondLst>
                                  <p:childTnLst>
                                    <p:set>
                                      <p:cBhvr>
                                        <p:cTn id="1151" dur="1" fill="hold">
                                          <p:stCondLst>
                                            <p:cond delay="0"/>
                                          </p:stCondLst>
                                        </p:cTn>
                                        <p:tgtEl>
                                          <p:spTgt spid="63678"/>
                                        </p:tgtEl>
                                        <p:attrNameLst>
                                          <p:attrName>style.visibility</p:attrName>
                                        </p:attrNameLst>
                                      </p:cBhvr>
                                      <p:to>
                                        <p:strVal val="visible"/>
                                      </p:to>
                                    </p:set>
                                  </p:childTnLst>
                                </p:cTn>
                              </p:par>
                              <p:par>
                                <p:cTn id="1152" presetID="1" presetClass="entr" presetSubtype="0" fill="hold" grpId="0" nodeType="withEffect">
                                  <p:stCondLst>
                                    <p:cond delay="0"/>
                                  </p:stCondLst>
                                  <p:childTnLst>
                                    <p:set>
                                      <p:cBhvr>
                                        <p:cTn id="1153" dur="1" fill="hold">
                                          <p:stCondLst>
                                            <p:cond delay="0"/>
                                          </p:stCondLst>
                                        </p:cTn>
                                        <p:tgtEl>
                                          <p:spTgt spid="63679"/>
                                        </p:tgtEl>
                                        <p:attrNameLst>
                                          <p:attrName>style.visibility</p:attrName>
                                        </p:attrNameLst>
                                      </p:cBhvr>
                                      <p:to>
                                        <p:strVal val="visible"/>
                                      </p:to>
                                    </p:set>
                                  </p:childTnLst>
                                </p:cTn>
                              </p:par>
                              <p:par>
                                <p:cTn id="1154" presetID="0" presetClass="path" presetSubtype="0" accel="50000" decel="50000" fill="hold" grpId="1" nodeType="withEffect">
                                  <p:stCondLst>
                                    <p:cond delay="0"/>
                                  </p:stCondLst>
                                  <p:childTnLst>
                                    <p:animMotion origin="layout" path="M 0 0 L 0 0.0333 " pathEditMode="relative" ptsTypes="AA">
                                      <p:cBhvr>
                                        <p:cTn id="1155" dur="2000" fill="hold"/>
                                        <p:tgtEl>
                                          <p:spTgt spid="63676"/>
                                        </p:tgtEl>
                                        <p:attrNameLst>
                                          <p:attrName>ppt_x</p:attrName>
                                          <p:attrName>ppt_y</p:attrName>
                                        </p:attrNameLst>
                                      </p:cBhvr>
                                    </p:animMotion>
                                  </p:childTnLst>
                                </p:cTn>
                              </p:par>
                              <p:par>
                                <p:cTn id="1156" presetID="0" presetClass="path" presetSubtype="0" accel="50000" decel="50000" fill="hold" grpId="1" nodeType="withEffect">
                                  <p:stCondLst>
                                    <p:cond delay="0"/>
                                  </p:stCondLst>
                                  <p:childTnLst>
                                    <p:animMotion origin="layout" path="M 0 0 L 0 0.0333 " pathEditMode="relative" ptsTypes="AA">
                                      <p:cBhvr>
                                        <p:cTn id="1157" dur="2000" fill="hold"/>
                                        <p:tgtEl>
                                          <p:spTgt spid="63677"/>
                                        </p:tgtEl>
                                        <p:attrNameLst>
                                          <p:attrName>ppt_x</p:attrName>
                                          <p:attrName>ppt_y</p:attrName>
                                        </p:attrNameLst>
                                      </p:cBhvr>
                                    </p:animMotion>
                                  </p:childTnLst>
                                </p:cTn>
                              </p:par>
                              <p:par>
                                <p:cTn id="1158" presetID="0" presetClass="path" presetSubtype="0" accel="50000" decel="50000" fill="hold" grpId="1" nodeType="withEffect">
                                  <p:stCondLst>
                                    <p:cond delay="0"/>
                                  </p:stCondLst>
                                  <p:childTnLst>
                                    <p:animMotion origin="layout" path="M 0 0 L 0 0.0333 " pathEditMode="relative" ptsTypes="AA">
                                      <p:cBhvr>
                                        <p:cTn id="1159" dur="2000" fill="hold"/>
                                        <p:tgtEl>
                                          <p:spTgt spid="63678"/>
                                        </p:tgtEl>
                                        <p:attrNameLst>
                                          <p:attrName>ppt_x</p:attrName>
                                          <p:attrName>ppt_y</p:attrName>
                                        </p:attrNameLst>
                                      </p:cBhvr>
                                    </p:animMotion>
                                  </p:childTnLst>
                                </p:cTn>
                              </p:par>
                              <p:par>
                                <p:cTn id="1160" presetID="0" presetClass="path" presetSubtype="0" accel="50000" decel="50000" fill="hold" grpId="1" nodeType="withEffect">
                                  <p:stCondLst>
                                    <p:cond delay="0"/>
                                  </p:stCondLst>
                                  <p:childTnLst>
                                    <p:animMotion origin="layout" path="M 0 0 L 0 0.0333 " pathEditMode="relative" ptsTypes="AA">
                                      <p:cBhvr>
                                        <p:cTn id="1161" dur="2000" fill="hold"/>
                                        <p:tgtEl>
                                          <p:spTgt spid="63679"/>
                                        </p:tgtEl>
                                        <p:attrNameLst>
                                          <p:attrName>ppt_x</p:attrName>
                                          <p:attrName>ppt_y</p:attrName>
                                        </p:attrNameLst>
                                      </p:cBhvr>
                                    </p:animMotion>
                                  </p:childTnLst>
                                </p:cTn>
                              </p:par>
                            </p:childTnLst>
                          </p:cTn>
                        </p:par>
                        <p:par>
                          <p:cTn id="1162" fill="hold" nodeType="afterGroup">
                            <p:stCondLst>
                              <p:cond delay="76000"/>
                            </p:stCondLst>
                            <p:childTnLst>
                              <p:par>
                                <p:cTn id="1163" presetID="1" presetClass="exit" presetSubtype="0" fill="hold" grpId="2" nodeType="afterEffect">
                                  <p:stCondLst>
                                    <p:cond delay="0"/>
                                  </p:stCondLst>
                                  <p:childTnLst>
                                    <p:set>
                                      <p:cBhvr>
                                        <p:cTn id="1164" dur="1" fill="hold">
                                          <p:stCondLst>
                                            <p:cond delay="0"/>
                                          </p:stCondLst>
                                        </p:cTn>
                                        <p:tgtEl>
                                          <p:spTgt spid="63676"/>
                                        </p:tgtEl>
                                        <p:attrNameLst>
                                          <p:attrName>style.visibility</p:attrName>
                                        </p:attrNameLst>
                                      </p:cBhvr>
                                      <p:to>
                                        <p:strVal val="hidden"/>
                                      </p:to>
                                    </p:set>
                                  </p:childTnLst>
                                </p:cTn>
                              </p:par>
                              <p:par>
                                <p:cTn id="1165" presetID="1" presetClass="exit" presetSubtype="0" fill="hold" grpId="2" nodeType="withEffect">
                                  <p:stCondLst>
                                    <p:cond delay="0"/>
                                  </p:stCondLst>
                                  <p:childTnLst>
                                    <p:set>
                                      <p:cBhvr>
                                        <p:cTn id="1166" dur="1" fill="hold">
                                          <p:stCondLst>
                                            <p:cond delay="0"/>
                                          </p:stCondLst>
                                        </p:cTn>
                                        <p:tgtEl>
                                          <p:spTgt spid="63677"/>
                                        </p:tgtEl>
                                        <p:attrNameLst>
                                          <p:attrName>style.visibility</p:attrName>
                                        </p:attrNameLst>
                                      </p:cBhvr>
                                      <p:to>
                                        <p:strVal val="hidden"/>
                                      </p:to>
                                    </p:set>
                                  </p:childTnLst>
                                </p:cTn>
                              </p:par>
                              <p:par>
                                <p:cTn id="1167" presetID="1" presetClass="exit" presetSubtype="0" fill="hold" grpId="2" nodeType="withEffect">
                                  <p:stCondLst>
                                    <p:cond delay="0"/>
                                  </p:stCondLst>
                                  <p:childTnLst>
                                    <p:set>
                                      <p:cBhvr>
                                        <p:cTn id="1168" dur="1" fill="hold">
                                          <p:stCondLst>
                                            <p:cond delay="0"/>
                                          </p:stCondLst>
                                        </p:cTn>
                                        <p:tgtEl>
                                          <p:spTgt spid="63678"/>
                                        </p:tgtEl>
                                        <p:attrNameLst>
                                          <p:attrName>style.visibility</p:attrName>
                                        </p:attrNameLst>
                                      </p:cBhvr>
                                      <p:to>
                                        <p:strVal val="hidden"/>
                                      </p:to>
                                    </p:set>
                                  </p:childTnLst>
                                </p:cTn>
                              </p:par>
                              <p:par>
                                <p:cTn id="1169" presetID="1" presetClass="exit" presetSubtype="0" fill="hold" grpId="2" nodeType="withEffect">
                                  <p:stCondLst>
                                    <p:cond delay="0"/>
                                  </p:stCondLst>
                                  <p:childTnLst>
                                    <p:set>
                                      <p:cBhvr>
                                        <p:cTn id="1170" dur="1" fill="hold">
                                          <p:stCondLst>
                                            <p:cond delay="0"/>
                                          </p:stCondLst>
                                        </p:cTn>
                                        <p:tgtEl>
                                          <p:spTgt spid="63679"/>
                                        </p:tgtEl>
                                        <p:attrNameLst>
                                          <p:attrName>style.visibility</p:attrName>
                                        </p:attrNameLst>
                                      </p:cBhvr>
                                      <p:to>
                                        <p:strVal val="hidden"/>
                                      </p:to>
                                    </p:set>
                                  </p:childTnLst>
                                </p:cTn>
                              </p:par>
                              <p:par>
                                <p:cTn id="1171" presetID="1" presetClass="entr" presetSubtype="0" fill="hold" grpId="0" nodeType="withEffect">
                                  <p:stCondLst>
                                    <p:cond delay="0"/>
                                  </p:stCondLst>
                                  <p:childTnLst>
                                    <p:set>
                                      <p:cBhvr>
                                        <p:cTn id="1172" dur="1" fill="hold">
                                          <p:stCondLst>
                                            <p:cond delay="0"/>
                                          </p:stCondLst>
                                        </p:cTn>
                                        <p:tgtEl>
                                          <p:spTgt spid="63680"/>
                                        </p:tgtEl>
                                        <p:attrNameLst>
                                          <p:attrName>style.visibility</p:attrName>
                                        </p:attrNameLst>
                                      </p:cBhvr>
                                      <p:to>
                                        <p:strVal val="visible"/>
                                      </p:to>
                                    </p:set>
                                  </p:childTnLst>
                                </p:cTn>
                              </p:par>
                              <p:par>
                                <p:cTn id="1173" presetID="1" presetClass="entr" presetSubtype="0" fill="hold" grpId="0" nodeType="withEffect">
                                  <p:stCondLst>
                                    <p:cond delay="0"/>
                                  </p:stCondLst>
                                  <p:childTnLst>
                                    <p:set>
                                      <p:cBhvr>
                                        <p:cTn id="1174" dur="1" fill="hold">
                                          <p:stCondLst>
                                            <p:cond delay="0"/>
                                          </p:stCondLst>
                                        </p:cTn>
                                        <p:tgtEl>
                                          <p:spTgt spid="63681"/>
                                        </p:tgtEl>
                                        <p:attrNameLst>
                                          <p:attrName>style.visibility</p:attrName>
                                        </p:attrNameLst>
                                      </p:cBhvr>
                                      <p:to>
                                        <p:strVal val="visible"/>
                                      </p:to>
                                    </p:set>
                                  </p:childTnLst>
                                </p:cTn>
                              </p:par>
                              <p:par>
                                <p:cTn id="1175" presetID="1" presetClass="entr" presetSubtype="0" fill="hold" grpId="0" nodeType="withEffect">
                                  <p:stCondLst>
                                    <p:cond delay="0"/>
                                  </p:stCondLst>
                                  <p:childTnLst>
                                    <p:set>
                                      <p:cBhvr>
                                        <p:cTn id="1176" dur="1" fill="hold">
                                          <p:stCondLst>
                                            <p:cond delay="0"/>
                                          </p:stCondLst>
                                        </p:cTn>
                                        <p:tgtEl>
                                          <p:spTgt spid="63682"/>
                                        </p:tgtEl>
                                        <p:attrNameLst>
                                          <p:attrName>style.visibility</p:attrName>
                                        </p:attrNameLst>
                                      </p:cBhvr>
                                      <p:to>
                                        <p:strVal val="visible"/>
                                      </p:to>
                                    </p:set>
                                  </p:childTnLst>
                                </p:cTn>
                              </p:par>
                              <p:par>
                                <p:cTn id="1177" presetID="1" presetClass="entr" presetSubtype="0" fill="hold" grpId="0" nodeType="withEffect">
                                  <p:stCondLst>
                                    <p:cond delay="0"/>
                                  </p:stCondLst>
                                  <p:childTnLst>
                                    <p:set>
                                      <p:cBhvr>
                                        <p:cTn id="1178" dur="1" fill="hold">
                                          <p:stCondLst>
                                            <p:cond delay="0"/>
                                          </p:stCondLst>
                                        </p:cTn>
                                        <p:tgtEl>
                                          <p:spTgt spid="63683"/>
                                        </p:tgtEl>
                                        <p:attrNameLst>
                                          <p:attrName>style.visibility</p:attrName>
                                        </p:attrNameLst>
                                      </p:cBhvr>
                                      <p:to>
                                        <p:strVal val="visible"/>
                                      </p:to>
                                    </p:set>
                                  </p:childTnLst>
                                </p:cTn>
                              </p:par>
                              <p:par>
                                <p:cTn id="1179" presetID="0" presetClass="path" presetSubtype="0" accel="50000" decel="50000" fill="hold" grpId="1" nodeType="withEffect">
                                  <p:stCondLst>
                                    <p:cond delay="0"/>
                                  </p:stCondLst>
                                  <p:childTnLst>
                                    <p:animMotion origin="layout" path="M 0 0 L 0.075 0.0111 " pathEditMode="relative" ptsTypes="AA">
                                      <p:cBhvr>
                                        <p:cTn id="1180" dur="2000" fill="hold"/>
                                        <p:tgtEl>
                                          <p:spTgt spid="63680"/>
                                        </p:tgtEl>
                                        <p:attrNameLst>
                                          <p:attrName>ppt_x</p:attrName>
                                          <p:attrName>ppt_y</p:attrName>
                                        </p:attrNameLst>
                                      </p:cBhvr>
                                    </p:animMotion>
                                  </p:childTnLst>
                                </p:cTn>
                              </p:par>
                              <p:par>
                                <p:cTn id="1181" presetID="0" presetClass="path" presetSubtype="0" accel="50000" decel="50000" fill="hold" grpId="1" nodeType="withEffect">
                                  <p:stCondLst>
                                    <p:cond delay="0"/>
                                  </p:stCondLst>
                                  <p:childTnLst>
                                    <p:animMotion origin="layout" path="M 0 0 L 0.075 0.0111 " pathEditMode="relative" ptsTypes="AA">
                                      <p:cBhvr>
                                        <p:cTn id="1182" dur="2000" fill="hold"/>
                                        <p:tgtEl>
                                          <p:spTgt spid="63681"/>
                                        </p:tgtEl>
                                        <p:attrNameLst>
                                          <p:attrName>ppt_x</p:attrName>
                                          <p:attrName>ppt_y</p:attrName>
                                        </p:attrNameLst>
                                      </p:cBhvr>
                                    </p:animMotion>
                                  </p:childTnLst>
                                </p:cTn>
                              </p:par>
                              <p:par>
                                <p:cTn id="1183" presetID="0" presetClass="path" presetSubtype="0" accel="50000" decel="50000" fill="hold" grpId="1" nodeType="withEffect">
                                  <p:stCondLst>
                                    <p:cond delay="0"/>
                                  </p:stCondLst>
                                  <p:childTnLst>
                                    <p:animMotion origin="layout" path="M 0 0 L 0.075 0.0111 " pathEditMode="relative" ptsTypes="AA">
                                      <p:cBhvr>
                                        <p:cTn id="1184" dur="2000" fill="hold"/>
                                        <p:tgtEl>
                                          <p:spTgt spid="63682"/>
                                        </p:tgtEl>
                                        <p:attrNameLst>
                                          <p:attrName>ppt_x</p:attrName>
                                          <p:attrName>ppt_y</p:attrName>
                                        </p:attrNameLst>
                                      </p:cBhvr>
                                    </p:animMotion>
                                  </p:childTnLst>
                                </p:cTn>
                              </p:par>
                              <p:par>
                                <p:cTn id="1185" presetID="0" presetClass="path" presetSubtype="0" accel="50000" decel="50000" fill="hold" grpId="1" nodeType="withEffect">
                                  <p:stCondLst>
                                    <p:cond delay="0"/>
                                  </p:stCondLst>
                                  <p:childTnLst>
                                    <p:animMotion origin="layout" path="M 0 0 L 0.075 0.0111 " pathEditMode="relative" ptsTypes="AA">
                                      <p:cBhvr>
                                        <p:cTn id="1186" dur="2000" fill="hold"/>
                                        <p:tgtEl>
                                          <p:spTgt spid="63683"/>
                                        </p:tgtEl>
                                        <p:attrNameLst>
                                          <p:attrName>ppt_x</p:attrName>
                                          <p:attrName>ppt_y</p:attrName>
                                        </p:attrNameLst>
                                      </p:cBhvr>
                                    </p:animMotion>
                                  </p:childTnLst>
                                </p:cTn>
                              </p:par>
                              <p:par>
                                <p:cTn id="1187" presetID="1" presetClass="entr" presetSubtype="0" fill="hold" grpId="0" nodeType="withEffect">
                                  <p:stCondLst>
                                    <p:cond delay="0"/>
                                  </p:stCondLst>
                                  <p:childTnLst>
                                    <p:set>
                                      <p:cBhvr>
                                        <p:cTn id="1188" dur="1" fill="hold">
                                          <p:stCondLst>
                                            <p:cond delay="0"/>
                                          </p:stCondLst>
                                        </p:cTn>
                                        <p:tgtEl>
                                          <p:spTgt spid="63684"/>
                                        </p:tgtEl>
                                        <p:attrNameLst>
                                          <p:attrName>style.visibility</p:attrName>
                                        </p:attrNameLst>
                                      </p:cBhvr>
                                      <p:to>
                                        <p:strVal val="visible"/>
                                      </p:to>
                                    </p:set>
                                  </p:childTnLst>
                                </p:cTn>
                              </p:par>
                              <p:par>
                                <p:cTn id="1189" presetID="1" presetClass="entr" presetSubtype="0" fill="hold" grpId="0" nodeType="withEffect">
                                  <p:stCondLst>
                                    <p:cond delay="0"/>
                                  </p:stCondLst>
                                  <p:childTnLst>
                                    <p:set>
                                      <p:cBhvr>
                                        <p:cTn id="1190" dur="1" fill="hold">
                                          <p:stCondLst>
                                            <p:cond delay="0"/>
                                          </p:stCondLst>
                                        </p:cTn>
                                        <p:tgtEl>
                                          <p:spTgt spid="63685"/>
                                        </p:tgtEl>
                                        <p:attrNameLst>
                                          <p:attrName>style.visibility</p:attrName>
                                        </p:attrNameLst>
                                      </p:cBhvr>
                                      <p:to>
                                        <p:strVal val="visible"/>
                                      </p:to>
                                    </p:set>
                                  </p:childTnLst>
                                </p:cTn>
                              </p:par>
                              <p:par>
                                <p:cTn id="1191" presetID="0" presetClass="path" presetSubtype="0" accel="50000" decel="50000" fill="hold" grpId="1" nodeType="withEffect">
                                  <p:stCondLst>
                                    <p:cond delay="0"/>
                                  </p:stCondLst>
                                  <p:childTnLst>
                                    <p:animMotion origin="layout" path="M 0 0 L 0.14167 0.14431 " pathEditMode="relative" ptsTypes="AA">
                                      <p:cBhvr>
                                        <p:cTn id="1192" dur="2000" fill="hold"/>
                                        <p:tgtEl>
                                          <p:spTgt spid="63684"/>
                                        </p:tgtEl>
                                        <p:attrNameLst>
                                          <p:attrName>ppt_x</p:attrName>
                                          <p:attrName>ppt_y</p:attrName>
                                        </p:attrNameLst>
                                      </p:cBhvr>
                                    </p:animMotion>
                                  </p:childTnLst>
                                </p:cTn>
                              </p:par>
                              <p:par>
                                <p:cTn id="1193" presetID="0" presetClass="path" presetSubtype="0" accel="50000" decel="50000" fill="hold" grpId="1" nodeType="withEffect">
                                  <p:stCondLst>
                                    <p:cond delay="0"/>
                                  </p:stCondLst>
                                  <p:childTnLst>
                                    <p:animMotion origin="layout" path="M 0 0 L 0.14167 0.14431 " pathEditMode="relative" ptsTypes="AA">
                                      <p:cBhvr>
                                        <p:cTn id="1194" dur="2000" fill="hold"/>
                                        <p:tgtEl>
                                          <p:spTgt spid="63685"/>
                                        </p:tgtEl>
                                        <p:attrNameLst>
                                          <p:attrName>ppt_x</p:attrName>
                                          <p:attrName>ppt_y</p:attrName>
                                        </p:attrNameLst>
                                      </p:cBhvr>
                                    </p:animMotion>
                                  </p:childTnLst>
                                </p:cTn>
                              </p:par>
                              <p:par>
                                <p:cTn id="1195" presetID="1" presetClass="entr" presetSubtype="0" fill="hold" grpId="0" nodeType="withEffect">
                                  <p:stCondLst>
                                    <p:cond delay="0"/>
                                  </p:stCondLst>
                                  <p:childTnLst>
                                    <p:set>
                                      <p:cBhvr>
                                        <p:cTn id="1196" dur="1" fill="hold">
                                          <p:stCondLst>
                                            <p:cond delay="0"/>
                                          </p:stCondLst>
                                        </p:cTn>
                                        <p:tgtEl>
                                          <p:spTgt spid="63686"/>
                                        </p:tgtEl>
                                        <p:attrNameLst>
                                          <p:attrName>style.visibility</p:attrName>
                                        </p:attrNameLst>
                                      </p:cBhvr>
                                      <p:to>
                                        <p:strVal val="visible"/>
                                      </p:to>
                                    </p:set>
                                  </p:childTnLst>
                                </p:cTn>
                              </p:par>
                              <p:par>
                                <p:cTn id="1197" presetID="1" presetClass="entr" presetSubtype="0" fill="hold" grpId="0" nodeType="withEffect">
                                  <p:stCondLst>
                                    <p:cond delay="0"/>
                                  </p:stCondLst>
                                  <p:childTnLst>
                                    <p:set>
                                      <p:cBhvr>
                                        <p:cTn id="1198" dur="1" fill="hold">
                                          <p:stCondLst>
                                            <p:cond delay="0"/>
                                          </p:stCondLst>
                                        </p:cTn>
                                        <p:tgtEl>
                                          <p:spTgt spid="63687"/>
                                        </p:tgtEl>
                                        <p:attrNameLst>
                                          <p:attrName>style.visibility</p:attrName>
                                        </p:attrNameLst>
                                      </p:cBhvr>
                                      <p:to>
                                        <p:strVal val="visible"/>
                                      </p:to>
                                    </p:set>
                                  </p:childTnLst>
                                </p:cTn>
                              </p:par>
                              <p:par>
                                <p:cTn id="1199" presetID="0" presetClass="path" presetSubtype="0" accel="50000" decel="50000" fill="hold" grpId="1" nodeType="withEffect">
                                  <p:stCondLst>
                                    <p:cond delay="0"/>
                                  </p:stCondLst>
                                  <p:childTnLst>
                                    <p:animMotion origin="layout" path="M 0 0 L -0.13334 0.15541 " pathEditMode="relative" ptsTypes="AA">
                                      <p:cBhvr>
                                        <p:cTn id="1200" dur="2000" fill="hold"/>
                                        <p:tgtEl>
                                          <p:spTgt spid="63686"/>
                                        </p:tgtEl>
                                        <p:attrNameLst>
                                          <p:attrName>ppt_x</p:attrName>
                                          <p:attrName>ppt_y</p:attrName>
                                        </p:attrNameLst>
                                      </p:cBhvr>
                                    </p:animMotion>
                                  </p:childTnLst>
                                </p:cTn>
                              </p:par>
                              <p:par>
                                <p:cTn id="1201" presetID="0" presetClass="path" presetSubtype="0" accel="50000" decel="50000" fill="hold" grpId="1" nodeType="withEffect">
                                  <p:stCondLst>
                                    <p:cond delay="0"/>
                                  </p:stCondLst>
                                  <p:childTnLst>
                                    <p:animMotion origin="layout" path="M 0 0 L -0.13334 0.15541 " pathEditMode="relative" ptsTypes="AA">
                                      <p:cBhvr>
                                        <p:cTn id="1202" dur="2000" fill="hold"/>
                                        <p:tgtEl>
                                          <p:spTgt spid="63687"/>
                                        </p:tgtEl>
                                        <p:attrNameLst>
                                          <p:attrName>ppt_x</p:attrName>
                                          <p:attrName>ppt_y</p:attrName>
                                        </p:attrNameLst>
                                      </p:cBhvr>
                                    </p:animMotion>
                                  </p:childTnLst>
                                </p:cTn>
                              </p:par>
                            </p:childTnLst>
                          </p:cTn>
                        </p:par>
                        <p:par>
                          <p:cTn id="1203" fill="hold" nodeType="afterGroup">
                            <p:stCondLst>
                              <p:cond delay="78000"/>
                            </p:stCondLst>
                            <p:childTnLst>
                              <p:par>
                                <p:cTn id="1204" presetID="1" presetClass="exit" presetSubtype="0" fill="hold" grpId="2" nodeType="afterEffect">
                                  <p:stCondLst>
                                    <p:cond delay="0"/>
                                  </p:stCondLst>
                                  <p:childTnLst>
                                    <p:set>
                                      <p:cBhvr>
                                        <p:cTn id="1205" dur="1" fill="hold">
                                          <p:stCondLst>
                                            <p:cond delay="0"/>
                                          </p:stCondLst>
                                        </p:cTn>
                                        <p:tgtEl>
                                          <p:spTgt spid="63680"/>
                                        </p:tgtEl>
                                        <p:attrNameLst>
                                          <p:attrName>style.visibility</p:attrName>
                                        </p:attrNameLst>
                                      </p:cBhvr>
                                      <p:to>
                                        <p:strVal val="hidden"/>
                                      </p:to>
                                    </p:set>
                                  </p:childTnLst>
                                </p:cTn>
                              </p:par>
                              <p:par>
                                <p:cTn id="1206" presetID="1" presetClass="exit" presetSubtype="0" fill="hold" grpId="2" nodeType="withEffect">
                                  <p:stCondLst>
                                    <p:cond delay="0"/>
                                  </p:stCondLst>
                                  <p:childTnLst>
                                    <p:set>
                                      <p:cBhvr>
                                        <p:cTn id="1207" dur="1" fill="hold">
                                          <p:stCondLst>
                                            <p:cond delay="0"/>
                                          </p:stCondLst>
                                        </p:cTn>
                                        <p:tgtEl>
                                          <p:spTgt spid="63681"/>
                                        </p:tgtEl>
                                        <p:attrNameLst>
                                          <p:attrName>style.visibility</p:attrName>
                                        </p:attrNameLst>
                                      </p:cBhvr>
                                      <p:to>
                                        <p:strVal val="hidden"/>
                                      </p:to>
                                    </p:set>
                                  </p:childTnLst>
                                </p:cTn>
                              </p:par>
                              <p:par>
                                <p:cTn id="1208" presetID="1" presetClass="exit" presetSubtype="0" fill="hold" grpId="2" nodeType="withEffect">
                                  <p:stCondLst>
                                    <p:cond delay="0"/>
                                  </p:stCondLst>
                                  <p:childTnLst>
                                    <p:set>
                                      <p:cBhvr>
                                        <p:cTn id="1209" dur="1" fill="hold">
                                          <p:stCondLst>
                                            <p:cond delay="0"/>
                                          </p:stCondLst>
                                        </p:cTn>
                                        <p:tgtEl>
                                          <p:spTgt spid="63682"/>
                                        </p:tgtEl>
                                        <p:attrNameLst>
                                          <p:attrName>style.visibility</p:attrName>
                                        </p:attrNameLst>
                                      </p:cBhvr>
                                      <p:to>
                                        <p:strVal val="hidden"/>
                                      </p:to>
                                    </p:set>
                                  </p:childTnLst>
                                </p:cTn>
                              </p:par>
                              <p:par>
                                <p:cTn id="1210" presetID="1" presetClass="exit" presetSubtype="0" fill="hold" grpId="2" nodeType="withEffect">
                                  <p:stCondLst>
                                    <p:cond delay="0"/>
                                  </p:stCondLst>
                                  <p:childTnLst>
                                    <p:set>
                                      <p:cBhvr>
                                        <p:cTn id="1211" dur="1" fill="hold">
                                          <p:stCondLst>
                                            <p:cond delay="0"/>
                                          </p:stCondLst>
                                        </p:cTn>
                                        <p:tgtEl>
                                          <p:spTgt spid="63683"/>
                                        </p:tgtEl>
                                        <p:attrNameLst>
                                          <p:attrName>style.visibility</p:attrName>
                                        </p:attrNameLst>
                                      </p:cBhvr>
                                      <p:to>
                                        <p:strVal val="hidden"/>
                                      </p:to>
                                    </p:set>
                                  </p:childTnLst>
                                </p:cTn>
                              </p:par>
                              <p:par>
                                <p:cTn id="1212" presetID="1" presetClass="exit" presetSubtype="0" fill="hold" grpId="2" nodeType="withEffect">
                                  <p:stCondLst>
                                    <p:cond delay="0"/>
                                  </p:stCondLst>
                                  <p:childTnLst>
                                    <p:set>
                                      <p:cBhvr>
                                        <p:cTn id="1213" dur="1" fill="hold">
                                          <p:stCondLst>
                                            <p:cond delay="0"/>
                                          </p:stCondLst>
                                        </p:cTn>
                                        <p:tgtEl>
                                          <p:spTgt spid="63684"/>
                                        </p:tgtEl>
                                        <p:attrNameLst>
                                          <p:attrName>style.visibility</p:attrName>
                                        </p:attrNameLst>
                                      </p:cBhvr>
                                      <p:to>
                                        <p:strVal val="hidden"/>
                                      </p:to>
                                    </p:set>
                                  </p:childTnLst>
                                </p:cTn>
                              </p:par>
                              <p:par>
                                <p:cTn id="1214" presetID="1" presetClass="exit" presetSubtype="0" fill="hold" grpId="2" nodeType="withEffect">
                                  <p:stCondLst>
                                    <p:cond delay="0"/>
                                  </p:stCondLst>
                                  <p:childTnLst>
                                    <p:set>
                                      <p:cBhvr>
                                        <p:cTn id="1215" dur="1" fill="hold">
                                          <p:stCondLst>
                                            <p:cond delay="0"/>
                                          </p:stCondLst>
                                        </p:cTn>
                                        <p:tgtEl>
                                          <p:spTgt spid="63685"/>
                                        </p:tgtEl>
                                        <p:attrNameLst>
                                          <p:attrName>style.visibility</p:attrName>
                                        </p:attrNameLst>
                                      </p:cBhvr>
                                      <p:to>
                                        <p:strVal val="hidden"/>
                                      </p:to>
                                    </p:set>
                                  </p:childTnLst>
                                </p:cTn>
                              </p:par>
                              <p:par>
                                <p:cTn id="1216" presetID="1" presetClass="exit" presetSubtype="0" fill="hold" grpId="2" nodeType="withEffect">
                                  <p:stCondLst>
                                    <p:cond delay="0"/>
                                  </p:stCondLst>
                                  <p:childTnLst>
                                    <p:set>
                                      <p:cBhvr>
                                        <p:cTn id="1217" dur="1" fill="hold">
                                          <p:stCondLst>
                                            <p:cond delay="0"/>
                                          </p:stCondLst>
                                        </p:cTn>
                                        <p:tgtEl>
                                          <p:spTgt spid="63686"/>
                                        </p:tgtEl>
                                        <p:attrNameLst>
                                          <p:attrName>style.visibility</p:attrName>
                                        </p:attrNameLst>
                                      </p:cBhvr>
                                      <p:to>
                                        <p:strVal val="hidden"/>
                                      </p:to>
                                    </p:set>
                                  </p:childTnLst>
                                </p:cTn>
                              </p:par>
                              <p:par>
                                <p:cTn id="1218" presetID="1" presetClass="exit" presetSubtype="0" fill="hold" grpId="2" nodeType="withEffect">
                                  <p:stCondLst>
                                    <p:cond delay="0"/>
                                  </p:stCondLst>
                                  <p:childTnLst>
                                    <p:set>
                                      <p:cBhvr>
                                        <p:cTn id="1219" dur="1" fill="hold">
                                          <p:stCondLst>
                                            <p:cond delay="0"/>
                                          </p:stCondLst>
                                        </p:cTn>
                                        <p:tgtEl>
                                          <p:spTgt spid="63687"/>
                                        </p:tgtEl>
                                        <p:attrNameLst>
                                          <p:attrName>style.visibility</p:attrName>
                                        </p:attrNameLst>
                                      </p:cBhvr>
                                      <p:to>
                                        <p:strVal val="hidden"/>
                                      </p:to>
                                    </p:set>
                                  </p:childTnLst>
                                </p:cTn>
                              </p:par>
                              <p:par>
                                <p:cTn id="1220" presetID="1" presetClass="entr" presetSubtype="0" fill="hold" grpId="0" nodeType="withEffect">
                                  <p:stCondLst>
                                    <p:cond delay="0"/>
                                  </p:stCondLst>
                                  <p:childTnLst>
                                    <p:set>
                                      <p:cBhvr>
                                        <p:cTn id="1221" dur="1" fill="hold">
                                          <p:stCondLst>
                                            <p:cond delay="0"/>
                                          </p:stCondLst>
                                        </p:cTn>
                                        <p:tgtEl>
                                          <p:spTgt spid="63690"/>
                                        </p:tgtEl>
                                        <p:attrNameLst>
                                          <p:attrName>style.visibility</p:attrName>
                                        </p:attrNameLst>
                                      </p:cBhvr>
                                      <p:to>
                                        <p:strVal val="visible"/>
                                      </p:to>
                                    </p:set>
                                  </p:childTnLst>
                                </p:cTn>
                              </p:par>
                              <p:par>
                                <p:cTn id="1222"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1223" dur="2000" fill="hold"/>
                                        <p:tgtEl>
                                          <p:spTgt spid="63690"/>
                                        </p:tgtEl>
                                        <p:attrNameLst>
                                          <p:attrName>ppt_x</p:attrName>
                                          <p:attrName>ppt_y</p:attrName>
                                        </p:attrNameLst>
                                      </p:cBhvr>
                                    </p:animMotion>
                                  </p:childTnLst>
                                </p:cTn>
                              </p:par>
                              <p:par>
                                <p:cTn id="1224" presetID="1" presetClass="entr" presetSubtype="0" fill="hold" grpId="0" nodeType="withEffect">
                                  <p:stCondLst>
                                    <p:cond delay="0"/>
                                  </p:stCondLst>
                                  <p:childTnLst>
                                    <p:set>
                                      <p:cBhvr>
                                        <p:cTn id="1225" dur="1" fill="hold">
                                          <p:stCondLst>
                                            <p:cond delay="0"/>
                                          </p:stCondLst>
                                        </p:cTn>
                                        <p:tgtEl>
                                          <p:spTgt spid="63691"/>
                                        </p:tgtEl>
                                        <p:attrNameLst>
                                          <p:attrName>style.visibility</p:attrName>
                                        </p:attrNameLst>
                                      </p:cBhvr>
                                      <p:to>
                                        <p:strVal val="visible"/>
                                      </p:to>
                                    </p:set>
                                  </p:childTnLst>
                                </p:cTn>
                              </p:par>
                              <p:par>
                                <p:cTn id="1226"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1227" dur="2000" fill="hold"/>
                                        <p:tgtEl>
                                          <p:spTgt spid="63691"/>
                                        </p:tgtEl>
                                        <p:attrNameLst>
                                          <p:attrName>ppt_x</p:attrName>
                                          <p:attrName>ppt_y</p:attrName>
                                        </p:attrNameLst>
                                      </p:cBhvr>
                                    </p:animMotion>
                                  </p:childTnLst>
                                </p:cTn>
                              </p:par>
                              <p:par>
                                <p:cTn id="1228" presetID="1" presetClass="entr" presetSubtype="0" fill="hold" grpId="0" nodeType="withEffect">
                                  <p:stCondLst>
                                    <p:cond delay="0"/>
                                  </p:stCondLst>
                                  <p:childTnLst>
                                    <p:set>
                                      <p:cBhvr>
                                        <p:cTn id="1229" dur="1" fill="hold">
                                          <p:stCondLst>
                                            <p:cond delay="0"/>
                                          </p:stCondLst>
                                        </p:cTn>
                                        <p:tgtEl>
                                          <p:spTgt spid="63688"/>
                                        </p:tgtEl>
                                        <p:attrNameLst>
                                          <p:attrName>style.visibility</p:attrName>
                                        </p:attrNameLst>
                                      </p:cBhvr>
                                      <p:to>
                                        <p:strVal val="visible"/>
                                      </p:to>
                                    </p:set>
                                  </p:childTnLst>
                                </p:cTn>
                              </p:par>
                              <p:par>
                                <p:cTn id="1230"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1231" dur="2000" fill="hold"/>
                                        <p:tgtEl>
                                          <p:spTgt spid="63688"/>
                                        </p:tgtEl>
                                        <p:attrNameLst>
                                          <p:attrName>ppt_x</p:attrName>
                                          <p:attrName>ppt_y</p:attrName>
                                        </p:attrNameLst>
                                      </p:cBhvr>
                                    </p:animMotion>
                                  </p:childTnLst>
                                </p:cTn>
                              </p:par>
                              <p:par>
                                <p:cTn id="1232" presetID="1" presetClass="entr" presetSubtype="0" fill="hold" grpId="0" nodeType="withEffect">
                                  <p:stCondLst>
                                    <p:cond delay="0"/>
                                  </p:stCondLst>
                                  <p:childTnLst>
                                    <p:set>
                                      <p:cBhvr>
                                        <p:cTn id="1233" dur="1" fill="hold">
                                          <p:stCondLst>
                                            <p:cond delay="0"/>
                                          </p:stCondLst>
                                        </p:cTn>
                                        <p:tgtEl>
                                          <p:spTgt spid="63689"/>
                                        </p:tgtEl>
                                        <p:attrNameLst>
                                          <p:attrName>style.visibility</p:attrName>
                                        </p:attrNameLst>
                                      </p:cBhvr>
                                      <p:to>
                                        <p:strVal val="visible"/>
                                      </p:to>
                                    </p:set>
                                  </p:childTnLst>
                                </p:cTn>
                              </p:par>
                              <p:par>
                                <p:cTn id="1234"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1235" dur="2000" fill="hold"/>
                                        <p:tgtEl>
                                          <p:spTgt spid="63689"/>
                                        </p:tgtEl>
                                        <p:attrNameLst>
                                          <p:attrName>ppt_x</p:attrName>
                                          <p:attrName>ppt_y</p:attrName>
                                        </p:attrNameLst>
                                      </p:cBhvr>
                                    </p:animMotion>
                                  </p:childTnLst>
                                </p:cTn>
                              </p:par>
                            </p:childTnLst>
                          </p:cTn>
                        </p:par>
                        <p:par>
                          <p:cTn id="1236" fill="hold" nodeType="afterGroup">
                            <p:stCondLst>
                              <p:cond delay="80000"/>
                            </p:stCondLst>
                            <p:childTnLst>
                              <p:par>
                                <p:cTn id="1237" presetID="1" presetClass="exit" presetSubtype="0" fill="hold" grpId="2" nodeType="afterEffect">
                                  <p:stCondLst>
                                    <p:cond delay="0"/>
                                  </p:stCondLst>
                                  <p:childTnLst>
                                    <p:set>
                                      <p:cBhvr>
                                        <p:cTn id="1238" dur="1" fill="hold">
                                          <p:stCondLst>
                                            <p:cond delay="0"/>
                                          </p:stCondLst>
                                        </p:cTn>
                                        <p:tgtEl>
                                          <p:spTgt spid="63690"/>
                                        </p:tgtEl>
                                        <p:attrNameLst>
                                          <p:attrName>style.visibility</p:attrName>
                                        </p:attrNameLst>
                                      </p:cBhvr>
                                      <p:to>
                                        <p:strVal val="hidden"/>
                                      </p:to>
                                    </p:set>
                                  </p:childTnLst>
                                </p:cTn>
                              </p:par>
                              <p:par>
                                <p:cTn id="1239" presetID="1" presetClass="exit" presetSubtype="0" fill="hold" grpId="2" nodeType="withEffect">
                                  <p:stCondLst>
                                    <p:cond delay="0"/>
                                  </p:stCondLst>
                                  <p:childTnLst>
                                    <p:set>
                                      <p:cBhvr>
                                        <p:cTn id="1240" dur="1" fill="hold">
                                          <p:stCondLst>
                                            <p:cond delay="0"/>
                                          </p:stCondLst>
                                        </p:cTn>
                                        <p:tgtEl>
                                          <p:spTgt spid="63691"/>
                                        </p:tgtEl>
                                        <p:attrNameLst>
                                          <p:attrName>style.visibility</p:attrName>
                                        </p:attrNameLst>
                                      </p:cBhvr>
                                      <p:to>
                                        <p:strVal val="hidden"/>
                                      </p:to>
                                    </p:set>
                                  </p:childTnLst>
                                </p:cTn>
                              </p:par>
                              <p:par>
                                <p:cTn id="1241" presetID="1" presetClass="exit" presetSubtype="0" fill="hold" grpId="2" nodeType="withEffect">
                                  <p:stCondLst>
                                    <p:cond delay="0"/>
                                  </p:stCondLst>
                                  <p:childTnLst>
                                    <p:set>
                                      <p:cBhvr>
                                        <p:cTn id="1242" dur="1" fill="hold">
                                          <p:stCondLst>
                                            <p:cond delay="0"/>
                                          </p:stCondLst>
                                        </p:cTn>
                                        <p:tgtEl>
                                          <p:spTgt spid="63688"/>
                                        </p:tgtEl>
                                        <p:attrNameLst>
                                          <p:attrName>style.visibility</p:attrName>
                                        </p:attrNameLst>
                                      </p:cBhvr>
                                      <p:to>
                                        <p:strVal val="hidden"/>
                                      </p:to>
                                    </p:set>
                                  </p:childTnLst>
                                </p:cTn>
                              </p:par>
                              <p:par>
                                <p:cTn id="1243" presetID="1" presetClass="exit" presetSubtype="0" fill="hold" grpId="2" nodeType="withEffect">
                                  <p:stCondLst>
                                    <p:cond delay="0"/>
                                  </p:stCondLst>
                                  <p:childTnLst>
                                    <p:set>
                                      <p:cBhvr>
                                        <p:cTn id="1244" dur="1" fill="hold">
                                          <p:stCondLst>
                                            <p:cond delay="0"/>
                                          </p:stCondLst>
                                        </p:cTn>
                                        <p:tgtEl>
                                          <p:spTgt spid="63689"/>
                                        </p:tgtEl>
                                        <p:attrNameLst>
                                          <p:attrName>style.visibility</p:attrName>
                                        </p:attrNameLst>
                                      </p:cBhvr>
                                      <p:to>
                                        <p:strVal val="hidden"/>
                                      </p:to>
                                    </p:set>
                                  </p:childTnLst>
                                </p:cTn>
                              </p:par>
                              <p:par>
                                <p:cTn id="1245" presetID="1" presetClass="entr" presetSubtype="0" fill="hold" grpId="0" nodeType="withEffect">
                                  <p:stCondLst>
                                    <p:cond delay="0"/>
                                  </p:stCondLst>
                                  <p:childTnLst>
                                    <p:set>
                                      <p:cBhvr>
                                        <p:cTn id="1246" dur="1" fill="hold">
                                          <p:stCondLst>
                                            <p:cond delay="0"/>
                                          </p:stCondLst>
                                        </p:cTn>
                                        <p:tgtEl>
                                          <p:spTgt spid="63692"/>
                                        </p:tgtEl>
                                        <p:attrNameLst>
                                          <p:attrName>style.visibility</p:attrName>
                                        </p:attrNameLst>
                                      </p:cBhvr>
                                      <p:to>
                                        <p:strVal val="visible"/>
                                      </p:to>
                                    </p:set>
                                  </p:childTnLst>
                                </p:cTn>
                              </p:par>
                              <p:par>
                                <p:cTn id="1247" presetID="1" presetClass="entr" presetSubtype="0" fill="hold" grpId="0" nodeType="withEffect">
                                  <p:stCondLst>
                                    <p:cond delay="0"/>
                                  </p:stCondLst>
                                  <p:childTnLst>
                                    <p:set>
                                      <p:cBhvr>
                                        <p:cTn id="1248" dur="1" fill="hold">
                                          <p:stCondLst>
                                            <p:cond delay="0"/>
                                          </p:stCondLst>
                                        </p:cTn>
                                        <p:tgtEl>
                                          <p:spTgt spid="63693"/>
                                        </p:tgtEl>
                                        <p:attrNameLst>
                                          <p:attrName>style.visibility</p:attrName>
                                        </p:attrNameLst>
                                      </p:cBhvr>
                                      <p:to>
                                        <p:strVal val="visible"/>
                                      </p:to>
                                    </p:set>
                                  </p:childTnLst>
                                </p:cTn>
                              </p:par>
                              <p:par>
                                <p:cTn id="1249" presetID="1" presetClass="entr" presetSubtype="0" fill="hold" grpId="0" nodeType="withEffect">
                                  <p:stCondLst>
                                    <p:cond delay="0"/>
                                  </p:stCondLst>
                                  <p:childTnLst>
                                    <p:set>
                                      <p:cBhvr>
                                        <p:cTn id="1250" dur="1" fill="hold">
                                          <p:stCondLst>
                                            <p:cond delay="0"/>
                                          </p:stCondLst>
                                        </p:cTn>
                                        <p:tgtEl>
                                          <p:spTgt spid="63694"/>
                                        </p:tgtEl>
                                        <p:attrNameLst>
                                          <p:attrName>style.visibility</p:attrName>
                                        </p:attrNameLst>
                                      </p:cBhvr>
                                      <p:to>
                                        <p:strVal val="visible"/>
                                      </p:to>
                                    </p:set>
                                  </p:childTnLst>
                                </p:cTn>
                              </p:par>
                              <p:par>
                                <p:cTn id="1251" presetID="1" presetClass="entr" presetSubtype="0" fill="hold" grpId="0" nodeType="withEffect">
                                  <p:stCondLst>
                                    <p:cond delay="0"/>
                                  </p:stCondLst>
                                  <p:childTnLst>
                                    <p:set>
                                      <p:cBhvr>
                                        <p:cTn id="1252" dur="1" fill="hold">
                                          <p:stCondLst>
                                            <p:cond delay="0"/>
                                          </p:stCondLst>
                                        </p:cTn>
                                        <p:tgtEl>
                                          <p:spTgt spid="63695"/>
                                        </p:tgtEl>
                                        <p:attrNameLst>
                                          <p:attrName>style.visibility</p:attrName>
                                        </p:attrNameLst>
                                      </p:cBhvr>
                                      <p:to>
                                        <p:strVal val="visible"/>
                                      </p:to>
                                    </p:set>
                                  </p:childTnLst>
                                </p:cTn>
                              </p:par>
                              <p:par>
                                <p:cTn id="1253" presetID="0" presetClass="path" presetSubtype="0" accel="50000" decel="50000" fill="hold" grpId="1" nodeType="withEffect">
                                  <p:stCondLst>
                                    <p:cond delay="0"/>
                                  </p:stCondLst>
                                  <p:childTnLst>
                                    <p:animMotion origin="layout" path="M 0 0 L 0 0.06661 " pathEditMode="relative" ptsTypes="AA">
                                      <p:cBhvr>
                                        <p:cTn id="1254" dur="2000" fill="hold"/>
                                        <p:tgtEl>
                                          <p:spTgt spid="63692"/>
                                        </p:tgtEl>
                                        <p:attrNameLst>
                                          <p:attrName>ppt_x</p:attrName>
                                          <p:attrName>ppt_y</p:attrName>
                                        </p:attrNameLst>
                                      </p:cBhvr>
                                    </p:animMotion>
                                  </p:childTnLst>
                                </p:cTn>
                              </p:par>
                              <p:par>
                                <p:cTn id="1255" presetID="0" presetClass="path" presetSubtype="0" accel="50000" decel="50000" fill="hold" grpId="1" nodeType="withEffect">
                                  <p:stCondLst>
                                    <p:cond delay="0"/>
                                  </p:stCondLst>
                                  <p:childTnLst>
                                    <p:animMotion origin="layout" path="M 0 0 L 0 0.06661 " pathEditMode="relative" ptsTypes="AA">
                                      <p:cBhvr>
                                        <p:cTn id="1256" dur="2000" fill="hold"/>
                                        <p:tgtEl>
                                          <p:spTgt spid="63693"/>
                                        </p:tgtEl>
                                        <p:attrNameLst>
                                          <p:attrName>ppt_x</p:attrName>
                                          <p:attrName>ppt_y</p:attrName>
                                        </p:attrNameLst>
                                      </p:cBhvr>
                                    </p:animMotion>
                                  </p:childTnLst>
                                </p:cTn>
                              </p:par>
                              <p:par>
                                <p:cTn id="1257" presetID="0" presetClass="path" presetSubtype="0" accel="50000" decel="50000" fill="hold" grpId="1" nodeType="withEffect">
                                  <p:stCondLst>
                                    <p:cond delay="0"/>
                                  </p:stCondLst>
                                  <p:childTnLst>
                                    <p:animMotion origin="layout" path="M 0 0 L 0 0.06661 " pathEditMode="relative" ptsTypes="AA">
                                      <p:cBhvr>
                                        <p:cTn id="1258" dur="2000" fill="hold"/>
                                        <p:tgtEl>
                                          <p:spTgt spid="63694"/>
                                        </p:tgtEl>
                                        <p:attrNameLst>
                                          <p:attrName>ppt_x</p:attrName>
                                          <p:attrName>ppt_y</p:attrName>
                                        </p:attrNameLst>
                                      </p:cBhvr>
                                    </p:animMotion>
                                  </p:childTnLst>
                                </p:cTn>
                              </p:par>
                              <p:par>
                                <p:cTn id="1259" presetID="0" presetClass="path" presetSubtype="0" accel="50000" decel="50000" fill="hold" grpId="1" nodeType="withEffect">
                                  <p:stCondLst>
                                    <p:cond delay="0"/>
                                  </p:stCondLst>
                                  <p:childTnLst>
                                    <p:animMotion origin="layout" path="M 0 0 L 0 0.06661 " pathEditMode="relative" ptsTypes="AA">
                                      <p:cBhvr>
                                        <p:cTn id="1260" dur="2000" fill="hold"/>
                                        <p:tgtEl>
                                          <p:spTgt spid="63695"/>
                                        </p:tgtEl>
                                        <p:attrNameLst>
                                          <p:attrName>ppt_x</p:attrName>
                                          <p:attrName>ppt_y</p:attrName>
                                        </p:attrNameLst>
                                      </p:cBhvr>
                                    </p:animMotion>
                                  </p:childTnLst>
                                </p:cTn>
                              </p:par>
                            </p:childTnLst>
                          </p:cTn>
                        </p:par>
                        <p:par>
                          <p:cTn id="1261" fill="hold" nodeType="afterGroup">
                            <p:stCondLst>
                              <p:cond delay="82000"/>
                            </p:stCondLst>
                            <p:childTnLst>
                              <p:par>
                                <p:cTn id="1262" presetID="1" presetClass="exit" presetSubtype="0" fill="hold" grpId="2" nodeType="afterEffect">
                                  <p:stCondLst>
                                    <p:cond delay="0"/>
                                  </p:stCondLst>
                                  <p:childTnLst>
                                    <p:set>
                                      <p:cBhvr>
                                        <p:cTn id="1263" dur="1" fill="hold">
                                          <p:stCondLst>
                                            <p:cond delay="0"/>
                                          </p:stCondLst>
                                        </p:cTn>
                                        <p:tgtEl>
                                          <p:spTgt spid="63692"/>
                                        </p:tgtEl>
                                        <p:attrNameLst>
                                          <p:attrName>style.visibility</p:attrName>
                                        </p:attrNameLst>
                                      </p:cBhvr>
                                      <p:to>
                                        <p:strVal val="hidden"/>
                                      </p:to>
                                    </p:set>
                                  </p:childTnLst>
                                </p:cTn>
                              </p:par>
                              <p:par>
                                <p:cTn id="1264" presetID="1" presetClass="exit" presetSubtype="0" fill="hold" grpId="2" nodeType="withEffect">
                                  <p:stCondLst>
                                    <p:cond delay="0"/>
                                  </p:stCondLst>
                                  <p:childTnLst>
                                    <p:set>
                                      <p:cBhvr>
                                        <p:cTn id="1265" dur="1" fill="hold">
                                          <p:stCondLst>
                                            <p:cond delay="0"/>
                                          </p:stCondLst>
                                        </p:cTn>
                                        <p:tgtEl>
                                          <p:spTgt spid="63693"/>
                                        </p:tgtEl>
                                        <p:attrNameLst>
                                          <p:attrName>style.visibility</p:attrName>
                                        </p:attrNameLst>
                                      </p:cBhvr>
                                      <p:to>
                                        <p:strVal val="hidden"/>
                                      </p:to>
                                    </p:set>
                                  </p:childTnLst>
                                </p:cTn>
                              </p:par>
                              <p:par>
                                <p:cTn id="1266" presetID="1" presetClass="exit" presetSubtype="0" fill="hold" grpId="2" nodeType="withEffect">
                                  <p:stCondLst>
                                    <p:cond delay="0"/>
                                  </p:stCondLst>
                                  <p:childTnLst>
                                    <p:set>
                                      <p:cBhvr>
                                        <p:cTn id="1267" dur="1" fill="hold">
                                          <p:stCondLst>
                                            <p:cond delay="0"/>
                                          </p:stCondLst>
                                        </p:cTn>
                                        <p:tgtEl>
                                          <p:spTgt spid="63694"/>
                                        </p:tgtEl>
                                        <p:attrNameLst>
                                          <p:attrName>style.visibility</p:attrName>
                                        </p:attrNameLst>
                                      </p:cBhvr>
                                      <p:to>
                                        <p:strVal val="hidden"/>
                                      </p:to>
                                    </p:set>
                                  </p:childTnLst>
                                </p:cTn>
                              </p:par>
                              <p:par>
                                <p:cTn id="1268" presetID="1" presetClass="exit" presetSubtype="0" fill="hold" grpId="2" nodeType="withEffect">
                                  <p:stCondLst>
                                    <p:cond delay="0"/>
                                  </p:stCondLst>
                                  <p:childTnLst>
                                    <p:set>
                                      <p:cBhvr>
                                        <p:cTn id="1269" dur="1" fill="hold">
                                          <p:stCondLst>
                                            <p:cond delay="0"/>
                                          </p:stCondLst>
                                        </p:cTn>
                                        <p:tgtEl>
                                          <p:spTgt spid="63695"/>
                                        </p:tgtEl>
                                        <p:attrNameLst>
                                          <p:attrName>style.visibility</p:attrName>
                                        </p:attrNameLst>
                                      </p:cBhvr>
                                      <p:to>
                                        <p:strVal val="hidden"/>
                                      </p:to>
                                    </p:set>
                                  </p:childTnLst>
                                </p:cTn>
                              </p:par>
                              <p:par>
                                <p:cTn id="1270" presetID="1" presetClass="entr" presetSubtype="0" fill="hold" grpId="0" nodeType="withEffect">
                                  <p:stCondLst>
                                    <p:cond delay="0"/>
                                  </p:stCondLst>
                                  <p:childTnLst>
                                    <p:set>
                                      <p:cBhvr>
                                        <p:cTn id="1271" dur="1" fill="hold">
                                          <p:stCondLst>
                                            <p:cond delay="0"/>
                                          </p:stCondLst>
                                        </p:cTn>
                                        <p:tgtEl>
                                          <p:spTgt spid="63696"/>
                                        </p:tgtEl>
                                        <p:attrNameLst>
                                          <p:attrName>style.visibility</p:attrName>
                                        </p:attrNameLst>
                                      </p:cBhvr>
                                      <p:to>
                                        <p:strVal val="visible"/>
                                      </p:to>
                                    </p:set>
                                  </p:childTnLst>
                                </p:cTn>
                              </p:par>
                              <p:par>
                                <p:cTn id="1272" presetID="1" presetClass="entr" presetSubtype="0" fill="hold" grpId="0" nodeType="withEffect">
                                  <p:stCondLst>
                                    <p:cond delay="0"/>
                                  </p:stCondLst>
                                  <p:childTnLst>
                                    <p:set>
                                      <p:cBhvr>
                                        <p:cTn id="1273" dur="1" fill="hold">
                                          <p:stCondLst>
                                            <p:cond delay="0"/>
                                          </p:stCondLst>
                                        </p:cTn>
                                        <p:tgtEl>
                                          <p:spTgt spid="63697"/>
                                        </p:tgtEl>
                                        <p:attrNameLst>
                                          <p:attrName>style.visibility</p:attrName>
                                        </p:attrNameLst>
                                      </p:cBhvr>
                                      <p:to>
                                        <p:strVal val="visible"/>
                                      </p:to>
                                    </p:set>
                                  </p:childTnLst>
                                </p:cTn>
                              </p:par>
                              <p:par>
                                <p:cTn id="1274" presetID="1" presetClass="entr" presetSubtype="0" fill="hold" grpId="0" nodeType="withEffect">
                                  <p:stCondLst>
                                    <p:cond delay="0"/>
                                  </p:stCondLst>
                                  <p:childTnLst>
                                    <p:set>
                                      <p:cBhvr>
                                        <p:cTn id="1275" dur="1" fill="hold">
                                          <p:stCondLst>
                                            <p:cond delay="0"/>
                                          </p:stCondLst>
                                        </p:cTn>
                                        <p:tgtEl>
                                          <p:spTgt spid="63698"/>
                                        </p:tgtEl>
                                        <p:attrNameLst>
                                          <p:attrName>style.visibility</p:attrName>
                                        </p:attrNameLst>
                                      </p:cBhvr>
                                      <p:to>
                                        <p:strVal val="visible"/>
                                      </p:to>
                                    </p:set>
                                  </p:childTnLst>
                                </p:cTn>
                              </p:par>
                              <p:par>
                                <p:cTn id="1276" presetID="1" presetClass="entr" presetSubtype="0" fill="hold" grpId="0" nodeType="withEffect">
                                  <p:stCondLst>
                                    <p:cond delay="0"/>
                                  </p:stCondLst>
                                  <p:childTnLst>
                                    <p:set>
                                      <p:cBhvr>
                                        <p:cTn id="1277" dur="1" fill="hold">
                                          <p:stCondLst>
                                            <p:cond delay="0"/>
                                          </p:stCondLst>
                                        </p:cTn>
                                        <p:tgtEl>
                                          <p:spTgt spid="63699"/>
                                        </p:tgtEl>
                                        <p:attrNameLst>
                                          <p:attrName>style.visibility</p:attrName>
                                        </p:attrNameLst>
                                      </p:cBhvr>
                                      <p:to>
                                        <p:strVal val="visible"/>
                                      </p:to>
                                    </p:set>
                                  </p:childTnLst>
                                </p:cTn>
                              </p:par>
                              <p:par>
                                <p:cTn id="1278" presetID="0" presetClass="path" presetSubtype="0" accel="50000" decel="50000" fill="hold" grpId="1" nodeType="withEffect">
                                  <p:stCondLst>
                                    <p:cond delay="0"/>
                                  </p:stCondLst>
                                  <p:childTnLst>
                                    <p:animMotion origin="layout" path="M 0 0 L 0 0.0333 " pathEditMode="relative" ptsTypes="AA">
                                      <p:cBhvr>
                                        <p:cTn id="1279" dur="2000" fill="hold"/>
                                        <p:tgtEl>
                                          <p:spTgt spid="63696"/>
                                        </p:tgtEl>
                                        <p:attrNameLst>
                                          <p:attrName>ppt_x</p:attrName>
                                          <p:attrName>ppt_y</p:attrName>
                                        </p:attrNameLst>
                                      </p:cBhvr>
                                    </p:animMotion>
                                  </p:childTnLst>
                                </p:cTn>
                              </p:par>
                              <p:par>
                                <p:cTn id="1280" presetID="0" presetClass="path" presetSubtype="0" accel="50000" decel="50000" fill="hold" grpId="1" nodeType="withEffect">
                                  <p:stCondLst>
                                    <p:cond delay="0"/>
                                  </p:stCondLst>
                                  <p:childTnLst>
                                    <p:animMotion origin="layout" path="M 0 0 L 0 0.0333 " pathEditMode="relative" ptsTypes="AA">
                                      <p:cBhvr>
                                        <p:cTn id="1281" dur="2000" fill="hold"/>
                                        <p:tgtEl>
                                          <p:spTgt spid="63697"/>
                                        </p:tgtEl>
                                        <p:attrNameLst>
                                          <p:attrName>ppt_x</p:attrName>
                                          <p:attrName>ppt_y</p:attrName>
                                        </p:attrNameLst>
                                      </p:cBhvr>
                                    </p:animMotion>
                                  </p:childTnLst>
                                </p:cTn>
                              </p:par>
                              <p:par>
                                <p:cTn id="1282" presetID="0" presetClass="path" presetSubtype="0" accel="50000" decel="50000" fill="hold" grpId="1" nodeType="withEffect">
                                  <p:stCondLst>
                                    <p:cond delay="0"/>
                                  </p:stCondLst>
                                  <p:childTnLst>
                                    <p:animMotion origin="layout" path="M 0 0 L 0 0.0333 " pathEditMode="relative" ptsTypes="AA">
                                      <p:cBhvr>
                                        <p:cTn id="1283" dur="2000" fill="hold"/>
                                        <p:tgtEl>
                                          <p:spTgt spid="63698"/>
                                        </p:tgtEl>
                                        <p:attrNameLst>
                                          <p:attrName>ppt_x</p:attrName>
                                          <p:attrName>ppt_y</p:attrName>
                                        </p:attrNameLst>
                                      </p:cBhvr>
                                    </p:animMotion>
                                  </p:childTnLst>
                                </p:cTn>
                              </p:par>
                              <p:par>
                                <p:cTn id="1284" presetID="0" presetClass="path" presetSubtype="0" accel="50000" decel="50000" fill="hold" grpId="1" nodeType="withEffect">
                                  <p:stCondLst>
                                    <p:cond delay="0"/>
                                  </p:stCondLst>
                                  <p:childTnLst>
                                    <p:animMotion origin="layout" path="M 0 0 L 0 0.0333 " pathEditMode="relative" ptsTypes="AA">
                                      <p:cBhvr>
                                        <p:cTn id="1285" dur="2000" fill="hold"/>
                                        <p:tgtEl>
                                          <p:spTgt spid="63699"/>
                                        </p:tgtEl>
                                        <p:attrNameLst>
                                          <p:attrName>ppt_x</p:attrName>
                                          <p:attrName>ppt_y</p:attrName>
                                        </p:attrNameLst>
                                      </p:cBhvr>
                                    </p:animMotion>
                                  </p:childTnLst>
                                </p:cTn>
                              </p:par>
                            </p:childTnLst>
                          </p:cTn>
                        </p:par>
                        <p:par>
                          <p:cTn id="1286" fill="hold" nodeType="afterGroup">
                            <p:stCondLst>
                              <p:cond delay="84000"/>
                            </p:stCondLst>
                            <p:childTnLst>
                              <p:par>
                                <p:cTn id="1287" presetID="1" presetClass="exit" presetSubtype="0" fill="hold" grpId="2" nodeType="afterEffect">
                                  <p:stCondLst>
                                    <p:cond delay="0"/>
                                  </p:stCondLst>
                                  <p:childTnLst>
                                    <p:set>
                                      <p:cBhvr>
                                        <p:cTn id="1288" dur="1" fill="hold">
                                          <p:stCondLst>
                                            <p:cond delay="0"/>
                                          </p:stCondLst>
                                        </p:cTn>
                                        <p:tgtEl>
                                          <p:spTgt spid="63696"/>
                                        </p:tgtEl>
                                        <p:attrNameLst>
                                          <p:attrName>style.visibility</p:attrName>
                                        </p:attrNameLst>
                                      </p:cBhvr>
                                      <p:to>
                                        <p:strVal val="hidden"/>
                                      </p:to>
                                    </p:set>
                                  </p:childTnLst>
                                </p:cTn>
                              </p:par>
                              <p:par>
                                <p:cTn id="1289" presetID="1" presetClass="exit" presetSubtype="0" fill="hold" grpId="2" nodeType="withEffect">
                                  <p:stCondLst>
                                    <p:cond delay="0"/>
                                  </p:stCondLst>
                                  <p:childTnLst>
                                    <p:set>
                                      <p:cBhvr>
                                        <p:cTn id="1290" dur="1" fill="hold">
                                          <p:stCondLst>
                                            <p:cond delay="0"/>
                                          </p:stCondLst>
                                        </p:cTn>
                                        <p:tgtEl>
                                          <p:spTgt spid="63697"/>
                                        </p:tgtEl>
                                        <p:attrNameLst>
                                          <p:attrName>style.visibility</p:attrName>
                                        </p:attrNameLst>
                                      </p:cBhvr>
                                      <p:to>
                                        <p:strVal val="hidden"/>
                                      </p:to>
                                    </p:set>
                                  </p:childTnLst>
                                </p:cTn>
                              </p:par>
                              <p:par>
                                <p:cTn id="1291" presetID="1" presetClass="exit" presetSubtype="0" fill="hold" grpId="2" nodeType="withEffect">
                                  <p:stCondLst>
                                    <p:cond delay="0"/>
                                  </p:stCondLst>
                                  <p:childTnLst>
                                    <p:set>
                                      <p:cBhvr>
                                        <p:cTn id="1292" dur="1" fill="hold">
                                          <p:stCondLst>
                                            <p:cond delay="0"/>
                                          </p:stCondLst>
                                        </p:cTn>
                                        <p:tgtEl>
                                          <p:spTgt spid="63698"/>
                                        </p:tgtEl>
                                        <p:attrNameLst>
                                          <p:attrName>style.visibility</p:attrName>
                                        </p:attrNameLst>
                                      </p:cBhvr>
                                      <p:to>
                                        <p:strVal val="hidden"/>
                                      </p:to>
                                    </p:set>
                                  </p:childTnLst>
                                </p:cTn>
                              </p:par>
                              <p:par>
                                <p:cTn id="1293" presetID="1" presetClass="exit" presetSubtype="0" fill="hold" grpId="2" nodeType="withEffect">
                                  <p:stCondLst>
                                    <p:cond delay="0"/>
                                  </p:stCondLst>
                                  <p:childTnLst>
                                    <p:set>
                                      <p:cBhvr>
                                        <p:cTn id="1294" dur="1" fill="hold">
                                          <p:stCondLst>
                                            <p:cond delay="0"/>
                                          </p:stCondLst>
                                        </p:cTn>
                                        <p:tgtEl>
                                          <p:spTgt spid="63699"/>
                                        </p:tgtEl>
                                        <p:attrNameLst>
                                          <p:attrName>style.visibility</p:attrName>
                                        </p:attrNameLst>
                                      </p:cBhvr>
                                      <p:to>
                                        <p:strVal val="hidden"/>
                                      </p:to>
                                    </p:set>
                                  </p:childTnLst>
                                </p:cTn>
                              </p:par>
                              <p:par>
                                <p:cTn id="1295" presetID="1" presetClass="entr" presetSubtype="0" fill="hold" grpId="0" nodeType="withEffect">
                                  <p:stCondLst>
                                    <p:cond delay="0"/>
                                  </p:stCondLst>
                                  <p:childTnLst>
                                    <p:set>
                                      <p:cBhvr>
                                        <p:cTn id="1296" dur="1" fill="hold">
                                          <p:stCondLst>
                                            <p:cond delay="0"/>
                                          </p:stCondLst>
                                        </p:cTn>
                                        <p:tgtEl>
                                          <p:spTgt spid="63700"/>
                                        </p:tgtEl>
                                        <p:attrNameLst>
                                          <p:attrName>style.visibility</p:attrName>
                                        </p:attrNameLst>
                                      </p:cBhvr>
                                      <p:to>
                                        <p:strVal val="visible"/>
                                      </p:to>
                                    </p:set>
                                  </p:childTnLst>
                                </p:cTn>
                              </p:par>
                              <p:par>
                                <p:cTn id="1297" presetID="1" presetClass="entr" presetSubtype="0" fill="hold" grpId="0" nodeType="withEffect">
                                  <p:stCondLst>
                                    <p:cond delay="0"/>
                                  </p:stCondLst>
                                  <p:childTnLst>
                                    <p:set>
                                      <p:cBhvr>
                                        <p:cTn id="1298" dur="1" fill="hold">
                                          <p:stCondLst>
                                            <p:cond delay="0"/>
                                          </p:stCondLst>
                                        </p:cTn>
                                        <p:tgtEl>
                                          <p:spTgt spid="63701"/>
                                        </p:tgtEl>
                                        <p:attrNameLst>
                                          <p:attrName>style.visibility</p:attrName>
                                        </p:attrNameLst>
                                      </p:cBhvr>
                                      <p:to>
                                        <p:strVal val="visible"/>
                                      </p:to>
                                    </p:set>
                                  </p:childTnLst>
                                </p:cTn>
                              </p:par>
                              <p:par>
                                <p:cTn id="1299" presetID="1" presetClass="entr" presetSubtype="0" fill="hold" grpId="0" nodeType="withEffect">
                                  <p:stCondLst>
                                    <p:cond delay="0"/>
                                  </p:stCondLst>
                                  <p:childTnLst>
                                    <p:set>
                                      <p:cBhvr>
                                        <p:cTn id="1300" dur="1" fill="hold">
                                          <p:stCondLst>
                                            <p:cond delay="0"/>
                                          </p:stCondLst>
                                        </p:cTn>
                                        <p:tgtEl>
                                          <p:spTgt spid="63702"/>
                                        </p:tgtEl>
                                        <p:attrNameLst>
                                          <p:attrName>style.visibility</p:attrName>
                                        </p:attrNameLst>
                                      </p:cBhvr>
                                      <p:to>
                                        <p:strVal val="visible"/>
                                      </p:to>
                                    </p:set>
                                  </p:childTnLst>
                                </p:cTn>
                              </p:par>
                              <p:par>
                                <p:cTn id="1301" presetID="1" presetClass="entr" presetSubtype="0" fill="hold" grpId="0" nodeType="withEffect">
                                  <p:stCondLst>
                                    <p:cond delay="0"/>
                                  </p:stCondLst>
                                  <p:childTnLst>
                                    <p:set>
                                      <p:cBhvr>
                                        <p:cTn id="1302" dur="1" fill="hold">
                                          <p:stCondLst>
                                            <p:cond delay="0"/>
                                          </p:stCondLst>
                                        </p:cTn>
                                        <p:tgtEl>
                                          <p:spTgt spid="63703"/>
                                        </p:tgtEl>
                                        <p:attrNameLst>
                                          <p:attrName>style.visibility</p:attrName>
                                        </p:attrNameLst>
                                      </p:cBhvr>
                                      <p:to>
                                        <p:strVal val="visible"/>
                                      </p:to>
                                    </p:set>
                                  </p:childTnLst>
                                </p:cTn>
                              </p:par>
                              <p:par>
                                <p:cTn id="1303" presetID="0" presetClass="path" presetSubtype="0" accel="50000" decel="50000" fill="hold" grpId="1" nodeType="withEffect">
                                  <p:stCondLst>
                                    <p:cond delay="0"/>
                                  </p:stCondLst>
                                  <p:childTnLst>
                                    <p:animMotion origin="layout" path="M 0 0 L 0.075 0.0111 " pathEditMode="relative" ptsTypes="AA">
                                      <p:cBhvr>
                                        <p:cTn id="1304" dur="2000" fill="hold"/>
                                        <p:tgtEl>
                                          <p:spTgt spid="63700"/>
                                        </p:tgtEl>
                                        <p:attrNameLst>
                                          <p:attrName>ppt_x</p:attrName>
                                          <p:attrName>ppt_y</p:attrName>
                                        </p:attrNameLst>
                                      </p:cBhvr>
                                    </p:animMotion>
                                  </p:childTnLst>
                                </p:cTn>
                              </p:par>
                              <p:par>
                                <p:cTn id="1305" presetID="0" presetClass="path" presetSubtype="0" accel="50000" decel="50000" fill="hold" grpId="1" nodeType="withEffect">
                                  <p:stCondLst>
                                    <p:cond delay="0"/>
                                  </p:stCondLst>
                                  <p:childTnLst>
                                    <p:animMotion origin="layout" path="M 0 0 L 0.075 0.0111 " pathEditMode="relative" ptsTypes="AA">
                                      <p:cBhvr>
                                        <p:cTn id="1306" dur="2000" fill="hold"/>
                                        <p:tgtEl>
                                          <p:spTgt spid="63701"/>
                                        </p:tgtEl>
                                        <p:attrNameLst>
                                          <p:attrName>ppt_x</p:attrName>
                                          <p:attrName>ppt_y</p:attrName>
                                        </p:attrNameLst>
                                      </p:cBhvr>
                                    </p:animMotion>
                                  </p:childTnLst>
                                </p:cTn>
                              </p:par>
                              <p:par>
                                <p:cTn id="1307" presetID="0" presetClass="path" presetSubtype="0" accel="50000" decel="50000" fill="hold" grpId="1" nodeType="withEffect">
                                  <p:stCondLst>
                                    <p:cond delay="0"/>
                                  </p:stCondLst>
                                  <p:childTnLst>
                                    <p:animMotion origin="layout" path="M 0 0 L 0.075 0.0111 " pathEditMode="relative" ptsTypes="AA">
                                      <p:cBhvr>
                                        <p:cTn id="1308" dur="2000" fill="hold"/>
                                        <p:tgtEl>
                                          <p:spTgt spid="63702"/>
                                        </p:tgtEl>
                                        <p:attrNameLst>
                                          <p:attrName>ppt_x</p:attrName>
                                          <p:attrName>ppt_y</p:attrName>
                                        </p:attrNameLst>
                                      </p:cBhvr>
                                    </p:animMotion>
                                  </p:childTnLst>
                                </p:cTn>
                              </p:par>
                              <p:par>
                                <p:cTn id="1309" presetID="0" presetClass="path" presetSubtype="0" accel="50000" decel="50000" fill="hold" grpId="1" nodeType="withEffect">
                                  <p:stCondLst>
                                    <p:cond delay="0"/>
                                  </p:stCondLst>
                                  <p:childTnLst>
                                    <p:animMotion origin="layout" path="M 0 0 L 0.075 0.0111 " pathEditMode="relative" ptsTypes="AA">
                                      <p:cBhvr>
                                        <p:cTn id="1310" dur="2000" fill="hold"/>
                                        <p:tgtEl>
                                          <p:spTgt spid="63703"/>
                                        </p:tgtEl>
                                        <p:attrNameLst>
                                          <p:attrName>ppt_x</p:attrName>
                                          <p:attrName>ppt_y</p:attrName>
                                        </p:attrNameLst>
                                      </p:cBhvr>
                                    </p:animMotion>
                                  </p:childTnLst>
                                </p:cTn>
                              </p:par>
                              <p:par>
                                <p:cTn id="1311" presetID="1" presetClass="entr" presetSubtype="0" fill="hold" grpId="0" nodeType="withEffect">
                                  <p:stCondLst>
                                    <p:cond delay="0"/>
                                  </p:stCondLst>
                                  <p:childTnLst>
                                    <p:set>
                                      <p:cBhvr>
                                        <p:cTn id="1312" dur="1" fill="hold">
                                          <p:stCondLst>
                                            <p:cond delay="0"/>
                                          </p:stCondLst>
                                        </p:cTn>
                                        <p:tgtEl>
                                          <p:spTgt spid="63704"/>
                                        </p:tgtEl>
                                        <p:attrNameLst>
                                          <p:attrName>style.visibility</p:attrName>
                                        </p:attrNameLst>
                                      </p:cBhvr>
                                      <p:to>
                                        <p:strVal val="visible"/>
                                      </p:to>
                                    </p:set>
                                  </p:childTnLst>
                                </p:cTn>
                              </p:par>
                              <p:par>
                                <p:cTn id="1313" presetID="1" presetClass="entr" presetSubtype="0" fill="hold" grpId="0" nodeType="withEffect">
                                  <p:stCondLst>
                                    <p:cond delay="0"/>
                                  </p:stCondLst>
                                  <p:childTnLst>
                                    <p:set>
                                      <p:cBhvr>
                                        <p:cTn id="1314" dur="1" fill="hold">
                                          <p:stCondLst>
                                            <p:cond delay="0"/>
                                          </p:stCondLst>
                                        </p:cTn>
                                        <p:tgtEl>
                                          <p:spTgt spid="63705"/>
                                        </p:tgtEl>
                                        <p:attrNameLst>
                                          <p:attrName>style.visibility</p:attrName>
                                        </p:attrNameLst>
                                      </p:cBhvr>
                                      <p:to>
                                        <p:strVal val="visible"/>
                                      </p:to>
                                    </p:set>
                                  </p:childTnLst>
                                </p:cTn>
                              </p:par>
                              <p:par>
                                <p:cTn id="1315" presetID="0" presetClass="path" presetSubtype="0" accel="50000" decel="50000" fill="hold" grpId="1" nodeType="withEffect">
                                  <p:stCondLst>
                                    <p:cond delay="0"/>
                                  </p:stCondLst>
                                  <p:childTnLst>
                                    <p:animMotion origin="layout" path="M 0 0 L 0.14167 0.14431 " pathEditMode="relative" ptsTypes="AA">
                                      <p:cBhvr>
                                        <p:cTn id="1316" dur="2000" fill="hold"/>
                                        <p:tgtEl>
                                          <p:spTgt spid="63704"/>
                                        </p:tgtEl>
                                        <p:attrNameLst>
                                          <p:attrName>ppt_x</p:attrName>
                                          <p:attrName>ppt_y</p:attrName>
                                        </p:attrNameLst>
                                      </p:cBhvr>
                                    </p:animMotion>
                                  </p:childTnLst>
                                </p:cTn>
                              </p:par>
                              <p:par>
                                <p:cTn id="1317" presetID="0" presetClass="path" presetSubtype="0" accel="50000" decel="50000" fill="hold" grpId="1" nodeType="withEffect">
                                  <p:stCondLst>
                                    <p:cond delay="0"/>
                                  </p:stCondLst>
                                  <p:childTnLst>
                                    <p:animMotion origin="layout" path="M 0 0 L 0.14167 0.14431 " pathEditMode="relative" ptsTypes="AA">
                                      <p:cBhvr>
                                        <p:cTn id="1318" dur="2000" fill="hold"/>
                                        <p:tgtEl>
                                          <p:spTgt spid="63705"/>
                                        </p:tgtEl>
                                        <p:attrNameLst>
                                          <p:attrName>ppt_x</p:attrName>
                                          <p:attrName>ppt_y</p:attrName>
                                        </p:attrNameLst>
                                      </p:cBhvr>
                                    </p:animMotion>
                                  </p:childTnLst>
                                </p:cTn>
                              </p:par>
                              <p:par>
                                <p:cTn id="1319" presetID="1" presetClass="entr" presetSubtype="0" fill="hold" grpId="0" nodeType="withEffect">
                                  <p:stCondLst>
                                    <p:cond delay="0"/>
                                  </p:stCondLst>
                                  <p:childTnLst>
                                    <p:set>
                                      <p:cBhvr>
                                        <p:cTn id="1320" dur="1" fill="hold">
                                          <p:stCondLst>
                                            <p:cond delay="0"/>
                                          </p:stCondLst>
                                        </p:cTn>
                                        <p:tgtEl>
                                          <p:spTgt spid="63706"/>
                                        </p:tgtEl>
                                        <p:attrNameLst>
                                          <p:attrName>style.visibility</p:attrName>
                                        </p:attrNameLst>
                                      </p:cBhvr>
                                      <p:to>
                                        <p:strVal val="visible"/>
                                      </p:to>
                                    </p:set>
                                  </p:childTnLst>
                                </p:cTn>
                              </p:par>
                              <p:par>
                                <p:cTn id="1321" presetID="1" presetClass="entr" presetSubtype="0" fill="hold" grpId="0" nodeType="withEffect">
                                  <p:stCondLst>
                                    <p:cond delay="0"/>
                                  </p:stCondLst>
                                  <p:childTnLst>
                                    <p:set>
                                      <p:cBhvr>
                                        <p:cTn id="1322" dur="1" fill="hold">
                                          <p:stCondLst>
                                            <p:cond delay="0"/>
                                          </p:stCondLst>
                                        </p:cTn>
                                        <p:tgtEl>
                                          <p:spTgt spid="63707"/>
                                        </p:tgtEl>
                                        <p:attrNameLst>
                                          <p:attrName>style.visibility</p:attrName>
                                        </p:attrNameLst>
                                      </p:cBhvr>
                                      <p:to>
                                        <p:strVal val="visible"/>
                                      </p:to>
                                    </p:set>
                                  </p:childTnLst>
                                </p:cTn>
                              </p:par>
                              <p:par>
                                <p:cTn id="1323" presetID="0" presetClass="path" presetSubtype="0" accel="50000" decel="50000" fill="hold" grpId="1" nodeType="withEffect">
                                  <p:stCondLst>
                                    <p:cond delay="0"/>
                                  </p:stCondLst>
                                  <p:childTnLst>
                                    <p:animMotion origin="layout" path="M 0 0 L -0.13334 0.15541 " pathEditMode="relative" ptsTypes="AA">
                                      <p:cBhvr>
                                        <p:cTn id="1324" dur="2000" fill="hold"/>
                                        <p:tgtEl>
                                          <p:spTgt spid="63706"/>
                                        </p:tgtEl>
                                        <p:attrNameLst>
                                          <p:attrName>ppt_x</p:attrName>
                                          <p:attrName>ppt_y</p:attrName>
                                        </p:attrNameLst>
                                      </p:cBhvr>
                                    </p:animMotion>
                                  </p:childTnLst>
                                </p:cTn>
                              </p:par>
                              <p:par>
                                <p:cTn id="1325" presetID="0" presetClass="path" presetSubtype="0" accel="50000" decel="50000" fill="hold" grpId="1" nodeType="withEffect">
                                  <p:stCondLst>
                                    <p:cond delay="0"/>
                                  </p:stCondLst>
                                  <p:childTnLst>
                                    <p:animMotion origin="layout" path="M 0 0 L -0.13334 0.15541 " pathEditMode="relative" ptsTypes="AA">
                                      <p:cBhvr>
                                        <p:cTn id="1326" dur="2000" fill="hold"/>
                                        <p:tgtEl>
                                          <p:spTgt spid="63707"/>
                                        </p:tgtEl>
                                        <p:attrNameLst>
                                          <p:attrName>ppt_x</p:attrName>
                                          <p:attrName>ppt_y</p:attrName>
                                        </p:attrNameLst>
                                      </p:cBhvr>
                                    </p:animMotion>
                                  </p:childTnLst>
                                </p:cTn>
                              </p:par>
                            </p:childTnLst>
                          </p:cTn>
                        </p:par>
                        <p:par>
                          <p:cTn id="1327" fill="hold" nodeType="afterGroup">
                            <p:stCondLst>
                              <p:cond delay="86000"/>
                            </p:stCondLst>
                            <p:childTnLst>
                              <p:par>
                                <p:cTn id="1328" presetID="1" presetClass="exit" presetSubtype="0" fill="hold" grpId="2" nodeType="afterEffect">
                                  <p:stCondLst>
                                    <p:cond delay="0"/>
                                  </p:stCondLst>
                                  <p:childTnLst>
                                    <p:set>
                                      <p:cBhvr>
                                        <p:cTn id="1329" dur="1" fill="hold">
                                          <p:stCondLst>
                                            <p:cond delay="0"/>
                                          </p:stCondLst>
                                        </p:cTn>
                                        <p:tgtEl>
                                          <p:spTgt spid="63700"/>
                                        </p:tgtEl>
                                        <p:attrNameLst>
                                          <p:attrName>style.visibility</p:attrName>
                                        </p:attrNameLst>
                                      </p:cBhvr>
                                      <p:to>
                                        <p:strVal val="hidden"/>
                                      </p:to>
                                    </p:set>
                                  </p:childTnLst>
                                </p:cTn>
                              </p:par>
                              <p:par>
                                <p:cTn id="1330" presetID="1" presetClass="exit" presetSubtype="0" fill="hold" grpId="2" nodeType="withEffect">
                                  <p:stCondLst>
                                    <p:cond delay="0"/>
                                  </p:stCondLst>
                                  <p:childTnLst>
                                    <p:set>
                                      <p:cBhvr>
                                        <p:cTn id="1331" dur="1" fill="hold">
                                          <p:stCondLst>
                                            <p:cond delay="0"/>
                                          </p:stCondLst>
                                        </p:cTn>
                                        <p:tgtEl>
                                          <p:spTgt spid="63701"/>
                                        </p:tgtEl>
                                        <p:attrNameLst>
                                          <p:attrName>style.visibility</p:attrName>
                                        </p:attrNameLst>
                                      </p:cBhvr>
                                      <p:to>
                                        <p:strVal val="hidden"/>
                                      </p:to>
                                    </p:set>
                                  </p:childTnLst>
                                </p:cTn>
                              </p:par>
                              <p:par>
                                <p:cTn id="1332" presetID="1" presetClass="exit" presetSubtype="0" fill="hold" grpId="2" nodeType="withEffect">
                                  <p:stCondLst>
                                    <p:cond delay="0"/>
                                  </p:stCondLst>
                                  <p:childTnLst>
                                    <p:set>
                                      <p:cBhvr>
                                        <p:cTn id="1333" dur="1" fill="hold">
                                          <p:stCondLst>
                                            <p:cond delay="0"/>
                                          </p:stCondLst>
                                        </p:cTn>
                                        <p:tgtEl>
                                          <p:spTgt spid="63702"/>
                                        </p:tgtEl>
                                        <p:attrNameLst>
                                          <p:attrName>style.visibility</p:attrName>
                                        </p:attrNameLst>
                                      </p:cBhvr>
                                      <p:to>
                                        <p:strVal val="hidden"/>
                                      </p:to>
                                    </p:set>
                                  </p:childTnLst>
                                </p:cTn>
                              </p:par>
                              <p:par>
                                <p:cTn id="1334" presetID="1" presetClass="exit" presetSubtype="0" fill="hold" grpId="2" nodeType="withEffect">
                                  <p:stCondLst>
                                    <p:cond delay="0"/>
                                  </p:stCondLst>
                                  <p:childTnLst>
                                    <p:set>
                                      <p:cBhvr>
                                        <p:cTn id="1335" dur="1" fill="hold">
                                          <p:stCondLst>
                                            <p:cond delay="0"/>
                                          </p:stCondLst>
                                        </p:cTn>
                                        <p:tgtEl>
                                          <p:spTgt spid="63703"/>
                                        </p:tgtEl>
                                        <p:attrNameLst>
                                          <p:attrName>style.visibility</p:attrName>
                                        </p:attrNameLst>
                                      </p:cBhvr>
                                      <p:to>
                                        <p:strVal val="hidden"/>
                                      </p:to>
                                    </p:set>
                                  </p:childTnLst>
                                </p:cTn>
                              </p:par>
                              <p:par>
                                <p:cTn id="1336" presetID="1" presetClass="exit" presetSubtype="0" fill="hold" grpId="2" nodeType="withEffect">
                                  <p:stCondLst>
                                    <p:cond delay="0"/>
                                  </p:stCondLst>
                                  <p:childTnLst>
                                    <p:set>
                                      <p:cBhvr>
                                        <p:cTn id="1337" dur="1" fill="hold">
                                          <p:stCondLst>
                                            <p:cond delay="0"/>
                                          </p:stCondLst>
                                        </p:cTn>
                                        <p:tgtEl>
                                          <p:spTgt spid="63704"/>
                                        </p:tgtEl>
                                        <p:attrNameLst>
                                          <p:attrName>style.visibility</p:attrName>
                                        </p:attrNameLst>
                                      </p:cBhvr>
                                      <p:to>
                                        <p:strVal val="hidden"/>
                                      </p:to>
                                    </p:set>
                                  </p:childTnLst>
                                </p:cTn>
                              </p:par>
                              <p:par>
                                <p:cTn id="1338" presetID="1" presetClass="exit" presetSubtype="0" fill="hold" grpId="2" nodeType="withEffect">
                                  <p:stCondLst>
                                    <p:cond delay="0"/>
                                  </p:stCondLst>
                                  <p:childTnLst>
                                    <p:set>
                                      <p:cBhvr>
                                        <p:cTn id="1339" dur="1" fill="hold">
                                          <p:stCondLst>
                                            <p:cond delay="0"/>
                                          </p:stCondLst>
                                        </p:cTn>
                                        <p:tgtEl>
                                          <p:spTgt spid="63705"/>
                                        </p:tgtEl>
                                        <p:attrNameLst>
                                          <p:attrName>style.visibility</p:attrName>
                                        </p:attrNameLst>
                                      </p:cBhvr>
                                      <p:to>
                                        <p:strVal val="hidden"/>
                                      </p:to>
                                    </p:set>
                                  </p:childTnLst>
                                </p:cTn>
                              </p:par>
                              <p:par>
                                <p:cTn id="1340" presetID="1" presetClass="exit" presetSubtype="0" fill="hold" grpId="2" nodeType="withEffect">
                                  <p:stCondLst>
                                    <p:cond delay="0"/>
                                  </p:stCondLst>
                                  <p:childTnLst>
                                    <p:set>
                                      <p:cBhvr>
                                        <p:cTn id="1341" dur="1" fill="hold">
                                          <p:stCondLst>
                                            <p:cond delay="0"/>
                                          </p:stCondLst>
                                        </p:cTn>
                                        <p:tgtEl>
                                          <p:spTgt spid="63706"/>
                                        </p:tgtEl>
                                        <p:attrNameLst>
                                          <p:attrName>style.visibility</p:attrName>
                                        </p:attrNameLst>
                                      </p:cBhvr>
                                      <p:to>
                                        <p:strVal val="hidden"/>
                                      </p:to>
                                    </p:set>
                                  </p:childTnLst>
                                </p:cTn>
                              </p:par>
                              <p:par>
                                <p:cTn id="1342" presetID="1" presetClass="exit" presetSubtype="0" fill="hold" grpId="2" nodeType="withEffect">
                                  <p:stCondLst>
                                    <p:cond delay="0"/>
                                  </p:stCondLst>
                                  <p:childTnLst>
                                    <p:set>
                                      <p:cBhvr>
                                        <p:cTn id="1343" dur="1" fill="hold">
                                          <p:stCondLst>
                                            <p:cond delay="0"/>
                                          </p:stCondLst>
                                        </p:cTn>
                                        <p:tgtEl>
                                          <p:spTgt spid="63707"/>
                                        </p:tgtEl>
                                        <p:attrNameLst>
                                          <p:attrName>style.visibility</p:attrName>
                                        </p:attrNameLst>
                                      </p:cBhvr>
                                      <p:to>
                                        <p:strVal val="hidden"/>
                                      </p:to>
                                    </p:set>
                                  </p:childTnLst>
                                </p:cTn>
                              </p:par>
                              <p:par>
                                <p:cTn id="1344" presetID="1" presetClass="entr" presetSubtype="0" fill="hold" grpId="0" nodeType="withEffect">
                                  <p:stCondLst>
                                    <p:cond delay="0"/>
                                  </p:stCondLst>
                                  <p:childTnLst>
                                    <p:set>
                                      <p:cBhvr>
                                        <p:cTn id="1345" dur="1" fill="hold">
                                          <p:stCondLst>
                                            <p:cond delay="0"/>
                                          </p:stCondLst>
                                        </p:cTn>
                                        <p:tgtEl>
                                          <p:spTgt spid="63710"/>
                                        </p:tgtEl>
                                        <p:attrNameLst>
                                          <p:attrName>style.visibility</p:attrName>
                                        </p:attrNameLst>
                                      </p:cBhvr>
                                      <p:to>
                                        <p:strVal val="visible"/>
                                      </p:to>
                                    </p:set>
                                  </p:childTnLst>
                                </p:cTn>
                              </p:par>
                              <p:par>
                                <p:cTn id="1346"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1347" dur="2000" fill="hold"/>
                                        <p:tgtEl>
                                          <p:spTgt spid="63710"/>
                                        </p:tgtEl>
                                        <p:attrNameLst>
                                          <p:attrName>ppt_x</p:attrName>
                                          <p:attrName>ppt_y</p:attrName>
                                        </p:attrNameLst>
                                      </p:cBhvr>
                                    </p:animMotion>
                                  </p:childTnLst>
                                </p:cTn>
                              </p:par>
                              <p:par>
                                <p:cTn id="1348" presetID="1" presetClass="entr" presetSubtype="0" fill="hold" grpId="0" nodeType="withEffect">
                                  <p:stCondLst>
                                    <p:cond delay="0"/>
                                  </p:stCondLst>
                                  <p:childTnLst>
                                    <p:set>
                                      <p:cBhvr>
                                        <p:cTn id="1349" dur="1" fill="hold">
                                          <p:stCondLst>
                                            <p:cond delay="0"/>
                                          </p:stCondLst>
                                        </p:cTn>
                                        <p:tgtEl>
                                          <p:spTgt spid="63711"/>
                                        </p:tgtEl>
                                        <p:attrNameLst>
                                          <p:attrName>style.visibility</p:attrName>
                                        </p:attrNameLst>
                                      </p:cBhvr>
                                      <p:to>
                                        <p:strVal val="visible"/>
                                      </p:to>
                                    </p:set>
                                  </p:childTnLst>
                                </p:cTn>
                              </p:par>
                              <p:par>
                                <p:cTn id="1350"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1351" dur="2000" fill="hold"/>
                                        <p:tgtEl>
                                          <p:spTgt spid="63711"/>
                                        </p:tgtEl>
                                        <p:attrNameLst>
                                          <p:attrName>ppt_x</p:attrName>
                                          <p:attrName>ppt_y</p:attrName>
                                        </p:attrNameLst>
                                      </p:cBhvr>
                                    </p:animMotion>
                                  </p:childTnLst>
                                </p:cTn>
                              </p:par>
                              <p:par>
                                <p:cTn id="1352" presetID="1" presetClass="entr" presetSubtype="0" fill="hold" grpId="0" nodeType="withEffect">
                                  <p:stCondLst>
                                    <p:cond delay="0"/>
                                  </p:stCondLst>
                                  <p:childTnLst>
                                    <p:set>
                                      <p:cBhvr>
                                        <p:cTn id="1353" dur="1" fill="hold">
                                          <p:stCondLst>
                                            <p:cond delay="0"/>
                                          </p:stCondLst>
                                        </p:cTn>
                                        <p:tgtEl>
                                          <p:spTgt spid="63708"/>
                                        </p:tgtEl>
                                        <p:attrNameLst>
                                          <p:attrName>style.visibility</p:attrName>
                                        </p:attrNameLst>
                                      </p:cBhvr>
                                      <p:to>
                                        <p:strVal val="visible"/>
                                      </p:to>
                                    </p:set>
                                  </p:childTnLst>
                                </p:cTn>
                              </p:par>
                              <p:par>
                                <p:cTn id="1354"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1355" dur="2000" fill="hold"/>
                                        <p:tgtEl>
                                          <p:spTgt spid="63708"/>
                                        </p:tgtEl>
                                        <p:attrNameLst>
                                          <p:attrName>ppt_x</p:attrName>
                                          <p:attrName>ppt_y</p:attrName>
                                        </p:attrNameLst>
                                      </p:cBhvr>
                                    </p:animMotion>
                                  </p:childTnLst>
                                </p:cTn>
                              </p:par>
                              <p:par>
                                <p:cTn id="1356" presetID="1" presetClass="entr" presetSubtype="0" fill="hold" grpId="0" nodeType="withEffect">
                                  <p:stCondLst>
                                    <p:cond delay="0"/>
                                  </p:stCondLst>
                                  <p:childTnLst>
                                    <p:set>
                                      <p:cBhvr>
                                        <p:cTn id="1357" dur="1" fill="hold">
                                          <p:stCondLst>
                                            <p:cond delay="0"/>
                                          </p:stCondLst>
                                        </p:cTn>
                                        <p:tgtEl>
                                          <p:spTgt spid="63709"/>
                                        </p:tgtEl>
                                        <p:attrNameLst>
                                          <p:attrName>style.visibility</p:attrName>
                                        </p:attrNameLst>
                                      </p:cBhvr>
                                      <p:to>
                                        <p:strVal val="visible"/>
                                      </p:to>
                                    </p:set>
                                  </p:childTnLst>
                                </p:cTn>
                              </p:par>
                              <p:par>
                                <p:cTn id="1358"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1359" dur="2000" fill="hold"/>
                                        <p:tgtEl>
                                          <p:spTgt spid="63709"/>
                                        </p:tgtEl>
                                        <p:attrNameLst>
                                          <p:attrName>ppt_x</p:attrName>
                                          <p:attrName>ppt_y</p:attrName>
                                        </p:attrNameLst>
                                      </p:cBhvr>
                                    </p:animMotion>
                                  </p:childTnLst>
                                </p:cTn>
                              </p:par>
                            </p:childTnLst>
                          </p:cTn>
                        </p:par>
                        <p:par>
                          <p:cTn id="1360" fill="hold" nodeType="afterGroup">
                            <p:stCondLst>
                              <p:cond delay="88000"/>
                            </p:stCondLst>
                            <p:childTnLst>
                              <p:par>
                                <p:cTn id="1361" presetID="1" presetClass="exit" presetSubtype="0" fill="hold" grpId="2" nodeType="afterEffect">
                                  <p:stCondLst>
                                    <p:cond delay="0"/>
                                  </p:stCondLst>
                                  <p:childTnLst>
                                    <p:set>
                                      <p:cBhvr>
                                        <p:cTn id="1362" dur="1" fill="hold">
                                          <p:stCondLst>
                                            <p:cond delay="0"/>
                                          </p:stCondLst>
                                        </p:cTn>
                                        <p:tgtEl>
                                          <p:spTgt spid="63710"/>
                                        </p:tgtEl>
                                        <p:attrNameLst>
                                          <p:attrName>style.visibility</p:attrName>
                                        </p:attrNameLst>
                                      </p:cBhvr>
                                      <p:to>
                                        <p:strVal val="hidden"/>
                                      </p:to>
                                    </p:set>
                                  </p:childTnLst>
                                </p:cTn>
                              </p:par>
                              <p:par>
                                <p:cTn id="1363" presetID="1" presetClass="exit" presetSubtype="0" fill="hold" grpId="2" nodeType="withEffect">
                                  <p:stCondLst>
                                    <p:cond delay="0"/>
                                  </p:stCondLst>
                                  <p:childTnLst>
                                    <p:set>
                                      <p:cBhvr>
                                        <p:cTn id="1364" dur="1" fill="hold">
                                          <p:stCondLst>
                                            <p:cond delay="0"/>
                                          </p:stCondLst>
                                        </p:cTn>
                                        <p:tgtEl>
                                          <p:spTgt spid="63711"/>
                                        </p:tgtEl>
                                        <p:attrNameLst>
                                          <p:attrName>style.visibility</p:attrName>
                                        </p:attrNameLst>
                                      </p:cBhvr>
                                      <p:to>
                                        <p:strVal val="hidden"/>
                                      </p:to>
                                    </p:set>
                                  </p:childTnLst>
                                </p:cTn>
                              </p:par>
                              <p:par>
                                <p:cTn id="1365" presetID="1" presetClass="exit" presetSubtype="0" fill="hold" grpId="2" nodeType="withEffect">
                                  <p:stCondLst>
                                    <p:cond delay="0"/>
                                  </p:stCondLst>
                                  <p:childTnLst>
                                    <p:set>
                                      <p:cBhvr>
                                        <p:cTn id="1366" dur="1" fill="hold">
                                          <p:stCondLst>
                                            <p:cond delay="0"/>
                                          </p:stCondLst>
                                        </p:cTn>
                                        <p:tgtEl>
                                          <p:spTgt spid="63708"/>
                                        </p:tgtEl>
                                        <p:attrNameLst>
                                          <p:attrName>style.visibility</p:attrName>
                                        </p:attrNameLst>
                                      </p:cBhvr>
                                      <p:to>
                                        <p:strVal val="hidden"/>
                                      </p:to>
                                    </p:set>
                                  </p:childTnLst>
                                </p:cTn>
                              </p:par>
                              <p:par>
                                <p:cTn id="1367" presetID="1" presetClass="exit" presetSubtype="0" fill="hold" grpId="2" nodeType="withEffect">
                                  <p:stCondLst>
                                    <p:cond delay="0"/>
                                  </p:stCondLst>
                                  <p:childTnLst>
                                    <p:set>
                                      <p:cBhvr>
                                        <p:cTn id="1368" dur="1" fill="hold">
                                          <p:stCondLst>
                                            <p:cond delay="0"/>
                                          </p:stCondLst>
                                        </p:cTn>
                                        <p:tgtEl>
                                          <p:spTgt spid="63709"/>
                                        </p:tgtEl>
                                        <p:attrNameLst>
                                          <p:attrName>style.visibility</p:attrName>
                                        </p:attrNameLst>
                                      </p:cBhvr>
                                      <p:to>
                                        <p:strVal val="hidden"/>
                                      </p:to>
                                    </p:set>
                                  </p:childTnLst>
                                </p:cTn>
                              </p:par>
                              <p:par>
                                <p:cTn id="1369" presetID="1" presetClass="entr" presetSubtype="0" fill="hold" grpId="0" nodeType="withEffect">
                                  <p:stCondLst>
                                    <p:cond delay="0"/>
                                  </p:stCondLst>
                                  <p:childTnLst>
                                    <p:set>
                                      <p:cBhvr>
                                        <p:cTn id="1370" dur="1" fill="hold">
                                          <p:stCondLst>
                                            <p:cond delay="0"/>
                                          </p:stCondLst>
                                        </p:cTn>
                                        <p:tgtEl>
                                          <p:spTgt spid="63712"/>
                                        </p:tgtEl>
                                        <p:attrNameLst>
                                          <p:attrName>style.visibility</p:attrName>
                                        </p:attrNameLst>
                                      </p:cBhvr>
                                      <p:to>
                                        <p:strVal val="visible"/>
                                      </p:to>
                                    </p:set>
                                  </p:childTnLst>
                                </p:cTn>
                              </p:par>
                              <p:par>
                                <p:cTn id="1371" presetID="1" presetClass="entr" presetSubtype="0" fill="hold" grpId="0" nodeType="withEffect">
                                  <p:stCondLst>
                                    <p:cond delay="0"/>
                                  </p:stCondLst>
                                  <p:childTnLst>
                                    <p:set>
                                      <p:cBhvr>
                                        <p:cTn id="1372" dur="1" fill="hold">
                                          <p:stCondLst>
                                            <p:cond delay="0"/>
                                          </p:stCondLst>
                                        </p:cTn>
                                        <p:tgtEl>
                                          <p:spTgt spid="63713"/>
                                        </p:tgtEl>
                                        <p:attrNameLst>
                                          <p:attrName>style.visibility</p:attrName>
                                        </p:attrNameLst>
                                      </p:cBhvr>
                                      <p:to>
                                        <p:strVal val="visible"/>
                                      </p:to>
                                    </p:set>
                                  </p:childTnLst>
                                </p:cTn>
                              </p:par>
                              <p:par>
                                <p:cTn id="1373" presetID="1" presetClass="entr" presetSubtype="0" fill="hold" grpId="0" nodeType="withEffect">
                                  <p:stCondLst>
                                    <p:cond delay="0"/>
                                  </p:stCondLst>
                                  <p:childTnLst>
                                    <p:set>
                                      <p:cBhvr>
                                        <p:cTn id="1374" dur="1" fill="hold">
                                          <p:stCondLst>
                                            <p:cond delay="0"/>
                                          </p:stCondLst>
                                        </p:cTn>
                                        <p:tgtEl>
                                          <p:spTgt spid="63714"/>
                                        </p:tgtEl>
                                        <p:attrNameLst>
                                          <p:attrName>style.visibility</p:attrName>
                                        </p:attrNameLst>
                                      </p:cBhvr>
                                      <p:to>
                                        <p:strVal val="visible"/>
                                      </p:to>
                                    </p:set>
                                  </p:childTnLst>
                                </p:cTn>
                              </p:par>
                              <p:par>
                                <p:cTn id="1375" presetID="1" presetClass="entr" presetSubtype="0" fill="hold" grpId="0" nodeType="withEffect">
                                  <p:stCondLst>
                                    <p:cond delay="0"/>
                                  </p:stCondLst>
                                  <p:childTnLst>
                                    <p:set>
                                      <p:cBhvr>
                                        <p:cTn id="1376" dur="1" fill="hold">
                                          <p:stCondLst>
                                            <p:cond delay="0"/>
                                          </p:stCondLst>
                                        </p:cTn>
                                        <p:tgtEl>
                                          <p:spTgt spid="63715"/>
                                        </p:tgtEl>
                                        <p:attrNameLst>
                                          <p:attrName>style.visibility</p:attrName>
                                        </p:attrNameLst>
                                      </p:cBhvr>
                                      <p:to>
                                        <p:strVal val="visible"/>
                                      </p:to>
                                    </p:set>
                                  </p:childTnLst>
                                </p:cTn>
                              </p:par>
                              <p:par>
                                <p:cTn id="1377" presetID="0" presetClass="path" presetSubtype="0" accel="50000" decel="50000" fill="hold" grpId="1" nodeType="withEffect">
                                  <p:stCondLst>
                                    <p:cond delay="0"/>
                                  </p:stCondLst>
                                  <p:childTnLst>
                                    <p:animMotion origin="layout" path="M 0 0 L 0 0.06661 " pathEditMode="relative" ptsTypes="AA">
                                      <p:cBhvr>
                                        <p:cTn id="1378" dur="2000" fill="hold"/>
                                        <p:tgtEl>
                                          <p:spTgt spid="63712"/>
                                        </p:tgtEl>
                                        <p:attrNameLst>
                                          <p:attrName>ppt_x</p:attrName>
                                          <p:attrName>ppt_y</p:attrName>
                                        </p:attrNameLst>
                                      </p:cBhvr>
                                    </p:animMotion>
                                  </p:childTnLst>
                                </p:cTn>
                              </p:par>
                              <p:par>
                                <p:cTn id="1379" presetID="0" presetClass="path" presetSubtype="0" accel="50000" decel="50000" fill="hold" grpId="1" nodeType="withEffect">
                                  <p:stCondLst>
                                    <p:cond delay="0"/>
                                  </p:stCondLst>
                                  <p:childTnLst>
                                    <p:animMotion origin="layout" path="M 0 0 L 0 0.06661 " pathEditMode="relative" ptsTypes="AA">
                                      <p:cBhvr>
                                        <p:cTn id="1380" dur="2000" fill="hold"/>
                                        <p:tgtEl>
                                          <p:spTgt spid="63713"/>
                                        </p:tgtEl>
                                        <p:attrNameLst>
                                          <p:attrName>ppt_x</p:attrName>
                                          <p:attrName>ppt_y</p:attrName>
                                        </p:attrNameLst>
                                      </p:cBhvr>
                                    </p:animMotion>
                                  </p:childTnLst>
                                </p:cTn>
                              </p:par>
                              <p:par>
                                <p:cTn id="1381" presetID="0" presetClass="path" presetSubtype="0" accel="50000" decel="50000" fill="hold" grpId="1" nodeType="withEffect">
                                  <p:stCondLst>
                                    <p:cond delay="0"/>
                                  </p:stCondLst>
                                  <p:childTnLst>
                                    <p:animMotion origin="layout" path="M 0 0 L 0 0.06661 " pathEditMode="relative" ptsTypes="AA">
                                      <p:cBhvr>
                                        <p:cTn id="1382" dur="2000" fill="hold"/>
                                        <p:tgtEl>
                                          <p:spTgt spid="63714"/>
                                        </p:tgtEl>
                                        <p:attrNameLst>
                                          <p:attrName>ppt_x</p:attrName>
                                          <p:attrName>ppt_y</p:attrName>
                                        </p:attrNameLst>
                                      </p:cBhvr>
                                    </p:animMotion>
                                  </p:childTnLst>
                                </p:cTn>
                              </p:par>
                              <p:par>
                                <p:cTn id="1383" presetID="0" presetClass="path" presetSubtype="0" accel="50000" decel="50000" fill="hold" grpId="1" nodeType="withEffect">
                                  <p:stCondLst>
                                    <p:cond delay="0"/>
                                  </p:stCondLst>
                                  <p:childTnLst>
                                    <p:animMotion origin="layout" path="M 0 0 L 0 0.06661 " pathEditMode="relative" ptsTypes="AA">
                                      <p:cBhvr>
                                        <p:cTn id="1384" dur="2000" fill="hold"/>
                                        <p:tgtEl>
                                          <p:spTgt spid="63715"/>
                                        </p:tgtEl>
                                        <p:attrNameLst>
                                          <p:attrName>ppt_x</p:attrName>
                                          <p:attrName>ppt_y</p:attrName>
                                        </p:attrNameLst>
                                      </p:cBhvr>
                                    </p:animMotion>
                                  </p:childTnLst>
                                </p:cTn>
                              </p:par>
                            </p:childTnLst>
                          </p:cTn>
                        </p:par>
                        <p:par>
                          <p:cTn id="1385" fill="hold" nodeType="afterGroup">
                            <p:stCondLst>
                              <p:cond delay="90000"/>
                            </p:stCondLst>
                            <p:childTnLst>
                              <p:par>
                                <p:cTn id="1386" presetID="1" presetClass="exit" presetSubtype="0" fill="hold" grpId="2" nodeType="afterEffect">
                                  <p:stCondLst>
                                    <p:cond delay="0"/>
                                  </p:stCondLst>
                                  <p:childTnLst>
                                    <p:set>
                                      <p:cBhvr>
                                        <p:cTn id="1387" dur="1" fill="hold">
                                          <p:stCondLst>
                                            <p:cond delay="0"/>
                                          </p:stCondLst>
                                        </p:cTn>
                                        <p:tgtEl>
                                          <p:spTgt spid="63712"/>
                                        </p:tgtEl>
                                        <p:attrNameLst>
                                          <p:attrName>style.visibility</p:attrName>
                                        </p:attrNameLst>
                                      </p:cBhvr>
                                      <p:to>
                                        <p:strVal val="hidden"/>
                                      </p:to>
                                    </p:set>
                                  </p:childTnLst>
                                </p:cTn>
                              </p:par>
                              <p:par>
                                <p:cTn id="1388" presetID="1" presetClass="exit" presetSubtype="0" fill="hold" grpId="2" nodeType="withEffect">
                                  <p:stCondLst>
                                    <p:cond delay="0"/>
                                  </p:stCondLst>
                                  <p:childTnLst>
                                    <p:set>
                                      <p:cBhvr>
                                        <p:cTn id="1389" dur="1" fill="hold">
                                          <p:stCondLst>
                                            <p:cond delay="0"/>
                                          </p:stCondLst>
                                        </p:cTn>
                                        <p:tgtEl>
                                          <p:spTgt spid="63713"/>
                                        </p:tgtEl>
                                        <p:attrNameLst>
                                          <p:attrName>style.visibility</p:attrName>
                                        </p:attrNameLst>
                                      </p:cBhvr>
                                      <p:to>
                                        <p:strVal val="hidden"/>
                                      </p:to>
                                    </p:set>
                                  </p:childTnLst>
                                </p:cTn>
                              </p:par>
                              <p:par>
                                <p:cTn id="1390" presetID="1" presetClass="exit" presetSubtype="0" fill="hold" grpId="2" nodeType="withEffect">
                                  <p:stCondLst>
                                    <p:cond delay="0"/>
                                  </p:stCondLst>
                                  <p:childTnLst>
                                    <p:set>
                                      <p:cBhvr>
                                        <p:cTn id="1391" dur="1" fill="hold">
                                          <p:stCondLst>
                                            <p:cond delay="0"/>
                                          </p:stCondLst>
                                        </p:cTn>
                                        <p:tgtEl>
                                          <p:spTgt spid="63714"/>
                                        </p:tgtEl>
                                        <p:attrNameLst>
                                          <p:attrName>style.visibility</p:attrName>
                                        </p:attrNameLst>
                                      </p:cBhvr>
                                      <p:to>
                                        <p:strVal val="hidden"/>
                                      </p:to>
                                    </p:set>
                                  </p:childTnLst>
                                </p:cTn>
                              </p:par>
                              <p:par>
                                <p:cTn id="1392" presetID="1" presetClass="exit" presetSubtype="0" fill="hold" grpId="2" nodeType="withEffect">
                                  <p:stCondLst>
                                    <p:cond delay="0"/>
                                  </p:stCondLst>
                                  <p:childTnLst>
                                    <p:set>
                                      <p:cBhvr>
                                        <p:cTn id="1393" dur="1" fill="hold">
                                          <p:stCondLst>
                                            <p:cond delay="0"/>
                                          </p:stCondLst>
                                        </p:cTn>
                                        <p:tgtEl>
                                          <p:spTgt spid="63715"/>
                                        </p:tgtEl>
                                        <p:attrNameLst>
                                          <p:attrName>style.visibility</p:attrName>
                                        </p:attrNameLst>
                                      </p:cBhvr>
                                      <p:to>
                                        <p:strVal val="hidden"/>
                                      </p:to>
                                    </p:set>
                                  </p:childTnLst>
                                </p:cTn>
                              </p:par>
                              <p:par>
                                <p:cTn id="1394" presetID="1" presetClass="entr" presetSubtype="0" fill="hold" grpId="0" nodeType="withEffect">
                                  <p:stCondLst>
                                    <p:cond delay="0"/>
                                  </p:stCondLst>
                                  <p:childTnLst>
                                    <p:set>
                                      <p:cBhvr>
                                        <p:cTn id="1395" dur="1" fill="hold">
                                          <p:stCondLst>
                                            <p:cond delay="0"/>
                                          </p:stCondLst>
                                        </p:cTn>
                                        <p:tgtEl>
                                          <p:spTgt spid="63716"/>
                                        </p:tgtEl>
                                        <p:attrNameLst>
                                          <p:attrName>style.visibility</p:attrName>
                                        </p:attrNameLst>
                                      </p:cBhvr>
                                      <p:to>
                                        <p:strVal val="visible"/>
                                      </p:to>
                                    </p:set>
                                  </p:childTnLst>
                                </p:cTn>
                              </p:par>
                              <p:par>
                                <p:cTn id="1396" presetID="1" presetClass="entr" presetSubtype="0" fill="hold" grpId="0" nodeType="withEffect">
                                  <p:stCondLst>
                                    <p:cond delay="0"/>
                                  </p:stCondLst>
                                  <p:childTnLst>
                                    <p:set>
                                      <p:cBhvr>
                                        <p:cTn id="1397" dur="1" fill="hold">
                                          <p:stCondLst>
                                            <p:cond delay="0"/>
                                          </p:stCondLst>
                                        </p:cTn>
                                        <p:tgtEl>
                                          <p:spTgt spid="63717"/>
                                        </p:tgtEl>
                                        <p:attrNameLst>
                                          <p:attrName>style.visibility</p:attrName>
                                        </p:attrNameLst>
                                      </p:cBhvr>
                                      <p:to>
                                        <p:strVal val="visible"/>
                                      </p:to>
                                    </p:set>
                                  </p:childTnLst>
                                </p:cTn>
                              </p:par>
                              <p:par>
                                <p:cTn id="1398" presetID="1" presetClass="entr" presetSubtype="0" fill="hold" grpId="0" nodeType="withEffect">
                                  <p:stCondLst>
                                    <p:cond delay="0"/>
                                  </p:stCondLst>
                                  <p:childTnLst>
                                    <p:set>
                                      <p:cBhvr>
                                        <p:cTn id="1399" dur="1" fill="hold">
                                          <p:stCondLst>
                                            <p:cond delay="0"/>
                                          </p:stCondLst>
                                        </p:cTn>
                                        <p:tgtEl>
                                          <p:spTgt spid="63718"/>
                                        </p:tgtEl>
                                        <p:attrNameLst>
                                          <p:attrName>style.visibility</p:attrName>
                                        </p:attrNameLst>
                                      </p:cBhvr>
                                      <p:to>
                                        <p:strVal val="visible"/>
                                      </p:to>
                                    </p:set>
                                  </p:childTnLst>
                                </p:cTn>
                              </p:par>
                              <p:par>
                                <p:cTn id="1400" presetID="1" presetClass="entr" presetSubtype="0" fill="hold" grpId="0" nodeType="withEffect">
                                  <p:stCondLst>
                                    <p:cond delay="0"/>
                                  </p:stCondLst>
                                  <p:childTnLst>
                                    <p:set>
                                      <p:cBhvr>
                                        <p:cTn id="1401" dur="1" fill="hold">
                                          <p:stCondLst>
                                            <p:cond delay="0"/>
                                          </p:stCondLst>
                                        </p:cTn>
                                        <p:tgtEl>
                                          <p:spTgt spid="63719"/>
                                        </p:tgtEl>
                                        <p:attrNameLst>
                                          <p:attrName>style.visibility</p:attrName>
                                        </p:attrNameLst>
                                      </p:cBhvr>
                                      <p:to>
                                        <p:strVal val="visible"/>
                                      </p:to>
                                    </p:set>
                                  </p:childTnLst>
                                </p:cTn>
                              </p:par>
                              <p:par>
                                <p:cTn id="1402" presetID="0" presetClass="path" presetSubtype="0" accel="50000" decel="50000" fill="hold" grpId="1" nodeType="withEffect">
                                  <p:stCondLst>
                                    <p:cond delay="0"/>
                                  </p:stCondLst>
                                  <p:childTnLst>
                                    <p:animMotion origin="layout" path="M 0 0 L 0 0.0333 " pathEditMode="relative" ptsTypes="AA">
                                      <p:cBhvr>
                                        <p:cTn id="1403" dur="2000" fill="hold"/>
                                        <p:tgtEl>
                                          <p:spTgt spid="63716"/>
                                        </p:tgtEl>
                                        <p:attrNameLst>
                                          <p:attrName>ppt_x</p:attrName>
                                          <p:attrName>ppt_y</p:attrName>
                                        </p:attrNameLst>
                                      </p:cBhvr>
                                    </p:animMotion>
                                  </p:childTnLst>
                                </p:cTn>
                              </p:par>
                              <p:par>
                                <p:cTn id="1404" presetID="0" presetClass="path" presetSubtype="0" accel="50000" decel="50000" fill="hold" grpId="1" nodeType="withEffect">
                                  <p:stCondLst>
                                    <p:cond delay="0"/>
                                  </p:stCondLst>
                                  <p:childTnLst>
                                    <p:animMotion origin="layout" path="M 0 0 L 0 0.0333 " pathEditMode="relative" ptsTypes="AA">
                                      <p:cBhvr>
                                        <p:cTn id="1405" dur="2000" fill="hold"/>
                                        <p:tgtEl>
                                          <p:spTgt spid="63717"/>
                                        </p:tgtEl>
                                        <p:attrNameLst>
                                          <p:attrName>ppt_x</p:attrName>
                                          <p:attrName>ppt_y</p:attrName>
                                        </p:attrNameLst>
                                      </p:cBhvr>
                                    </p:animMotion>
                                  </p:childTnLst>
                                </p:cTn>
                              </p:par>
                              <p:par>
                                <p:cTn id="1406" presetID="0" presetClass="path" presetSubtype="0" accel="50000" decel="50000" fill="hold" grpId="1" nodeType="withEffect">
                                  <p:stCondLst>
                                    <p:cond delay="0"/>
                                  </p:stCondLst>
                                  <p:childTnLst>
                                    <p:animMotion origin="layout" path="M 0 0 L 0 0.0333 " pathEditMode="relative" ptsTypes="AA">
                                      <p:cBhvr>
                                        <p:cTn id="1407" dur="2000" fill="hold"/>
                                        <p:tgtEl>
                                          <p:spTgt spid="63718"/>
                                        </p:tgtEl>
                                        <p:attrNameLst>
                                          <p:attrName>ppt_x</p:attrName>
                                          <p:attrName>ppt_y</p:attrName>
                                        </p:attrNameLst>
                                      </p:cBhvr>
                                    </p:animMotion>
                                  </p:childTnLst>
                                </p:cTn>
                              </p:par>
                              <p:par>
                                <p:cTn id="1408" presetID="0" presetClass="path" presetSubtype="0" accel="50000" decel="50000" fill="hold" grpId="1" nodeType="withEffect">
                                  <p:stCondLst>
                                    <p:cond delay="0"/>
                                  </p:stCondLst>
                                  <p:childTnLst>
                                    <p:animMotion origin="layout" path="M 0 0 L 0 0.0333 " pathEditMode="relative" ptsTypes="AA">
                                      <p:cBhvr>
                                        <p:cTn id="1409" dur="2000" fill="hold"/>
                                        <p:tgtEl>
                                          <p:spTgt spid="63719"/>
                                        </p:tgtEl>
                                        <p:attrNameLst>
                                          <p:attrName>ppt_x</p:attrName>
                                          <p:attrName>ppt_y</p:attrName>
                                        </p:attrNameLst>
                                      </p:cBhvr>
                                    </p:animMotion>
                                  </p:childTnLst>
                                </p:cTn>
                              </p:par>
                            </p:childTnLst>
                          </p:cTn>
                        </p:par>
                        <p:par>
                          <p:cTn id="1410" fill="hold" nodeType="afterGroup">
                            <p:stCondLst>
                              <p:cond delay="92000"/>
                            </p:stCondLst>
                            <p:childTnLst>
                              <p:par>
                                <p:cTn id="1411" presetID="1" presetClass="exit" presetSubtype="0" fill="hold" grpId="2" nodeType="afterEffect">
                                  <p:stCondLst>
                                    <p:cond delay="0"/>
                                  </p:stCondLst>
                                  <p:childTnLst>
                                    <p:set>
                                      <p:cBhvr>
                                        <p:cTn id="1412" dur="1" fill="hold">
                                          <p:stCondLst>
                                            <p:cond delay="0"/>
                                          </p:stCondLst>
                                        </p:cTn>
                                        <p:tgtEl>
                                          <p:spTgt spid="63716"/>
                                        </p:tgtEl>
                                        <p:attrNameLst>
                                          <p:attrName>style.visibility</p:attrName>
                                        </p:attrNameLst>
                                      </p:cBhvr>
                                      <p:to>
                                        <p:strVal val="hidden"/>
                                      </p:to>
                                    </p:set>
                                  </p:childTnLst>
                                </p:cTn>
                              </p:par>
                              <p:par>
                                <p:cTn id="1413" presetID="1" presetClass="exit" presetSubtype="0" fill="hold" grpId="2" nodeType="withEffect">
                                  <p:stCondLst>
                                    <p:cond delay="0"/>
                                  </p:stCondLst>
                                  <p:childTnLst>
                                    <p:set>
                                      <p:cBhvr>
                                        <p:cTn id="1414" dur="1" fill="hold">
                                          <p:stCondLst>
                                            <p:cond delay="0"/>
                                          </p:stCondLst>
                                        </p:cTn>
                                        <p:tgtEl>
                                          <p:spTgt spid="63717"/>
                                        </p:tgtEl>
                                        <p:attrNameLst>
                                          <p:attrName>style.visibility</p:attrName>
                                        </p:attrNameLst>
                                      </p:cBhvr>
                                      <p:to>
                                        <p:strVal val="hidden"/>
                                      </p:to>
                                    </p:set>
                                  </p:childTnLst>
                                </p:cTn>
                              </p:par>
                              <p:par>
                                <p:cTn id="1415" presetID="1" presetClass="exit" presetSubtype="0" fill="hold" grpId="2" nodeType="withEffect">
                                  <p:stCondLst>
                                    <p:cond delay="0"/>
                                  </p:stCondLst>
                                  <p:childTnLst>
                                    <p:set>
                                      <p:cBhvr>
                                        <p:cTn id="1416" dur="1" fill="hold">
                                          <p:stCondLst>
                                            <p:cond delay="0"/>
                                          </p:stCondLst>
                                        </p:cTn>
                                        <p:tgtEl>
                                          <p:spTgt spid="63718"/>
                                        </p:tgtEl>
                                        <p:attrNameLst>
                                          <p:attrName>style.visibility</p:attrName>
                                        </p:attrNameLst>
                                      </p:cBhvr>
                                      <p:to>
                                        <p:strVal val="hidden"/>
                                      </p:to>
                                    </p:set>
                                  </p:childTnLst>
                                </p:cTn>
                              </p:par>
                              <p:par>
                                <p:cTn id="1417" presetID="1" presetClass="exit" presetSubtype="0" fill="hold" grpId="2" nodeType="withEffect">
                                  <p:stCondLst>
                                    <p:cond delay="0"/>
                                  </p:stCondLst>
                                  <p:childTnLst>
                                    <p:set>
                                      <p:cBhvr>
                                        <p:cTn id="1418" dur="1" fill="hold">
                                          <p:stCondLst>
                                            <p:cond delay="0"/>
                                          </p:stCondLst>
                                        </p:cTn>
                                        <p:tgtEl>
                                          <p:spTgt spid="63719"/>
                                        </p:tgtEl>
                                        <p:attrNameLst>
                                          <p:attrName>style.visibility</p:attrName>
                                        </p:attrNameLst>
                                      </p:cBhvr>
                                      <p:to>
                                        <p:strVal val="hidden"/>
                                      </p:to>
                                    </p:set>
                                  </p:childTnLst>
                                </p:cTn>
                              </p:par>
                              <p:par>
                                <p:cTn id="1419" presetID="1" presetClass="entr" presetSubtype="0" fill="hold" grpId="0" nodeType="withEffect">
                                  <p:stCondLst>
                                    <p:cond delay="0"/>
                                  </p:stCondLst>
                                  <p:childTnLst>
                                    <p:set>
                                      <p:cBhvr>
                                        <p:cTn id="1420" dur="1" fill="hold">
                                          <p:stCondLst>
                                            <p:cond delay="0"/>
                                          </p:stCondLst>
                                        </p:cTn>
                                        <p:tgtEl>
                                          <p:spTgt spid="63720"/>
                                        </p:tgtEl>
                                        <p:attrNameLst>
                                          <p:attrName>style.visibility</p:attrName>
                                        </p:attrNameLst>
                                      </p:cBhvr>
                                      <p:to>
                                        <p:strVal val="visible"/>
                                      </p:to>
                                    </p:set>
                                  </p:childTnLst>
                                </p:cTn>
                              </p:par>
                              <p:par>
                                <p:cTn id="1421" presetID="1" presetClass="entr" presetSubtype="0" fill="hold" grpId="0" nodeType="withEffect">
                                  <p:stCondLst>
                                    <p:cond delay="0"/>
                                  </p:stCondLst>
                                  <p:childTnLst>
                                    <p:set>
                                      <p:cBhvr>
                                        <p:cTn id="1422" dur="1" fill="hold">
                                          <p:stCondLst>
                                            <p:cond delay="0"/>
                                          </p:stCondLst>
                                        </p:cTn>
                                        <p:tgtEl>
                                          <p:spTgt spid="63721"/>
                                        </p:tgtEl>
                                        <p:attrNameLst>
                                          <p:attrName>style.visibility</p:attrName>
                                        </p:attrNameLst>
                                      </p:cBhvr>
                                      <p:to>
                                        <p:strVal val="visible"/>
                                      </p:to>
                                    </p:set>
                                  </p:childTnLst>
                                </p:cTn>
                              </p:par>
                              <p:par>
                                <p:cTn id="1423" presetID="1" presetClass="entr" presetSubtype="0" fill="hold" grpId="0" nodeType="withEffect">
                                  <p:stCondLst>
                                    <p:cond delay="0"/>
                                  </p:stCondLst>
                                  <p:childTnLst>
                                    <p:set>
                                      <p:cBhvr>
                                        <p:cTn id="1424" dur="1" fill="hold">
                                          <p:stCondLst>
                                            <p:cond delay="0"/>
                                          </p:stCondLst>
                                        </p:cTn>
                                        <p:tgtEl>
                                          <p:spTgt spid="63722"/>
                                        </p:tgtEl>
                                        <p:attrNameLst>
                                          <p:attrName>style.visibility</p:attrName>
                                        </p:attrNameLst>
                                      </p:cBhvr>
                                      <p:to>
                                        <p:strVal val="visible"/>
                                      </p:to>
                                    </p:set>
                                  </p:childTnLst>
                                </p:cTn>
                              </p:par>
                              <p:par>
                                <p:cTn id="1425" presetID="1" presetClass="entr" presetSubtype="0" fill="hold" grpId="0" nodeType="withEffect">
                                  <p:stCondLst>
                                    <p:cond delay="0"/>
                                  </p:stCondLst>
                                  <p:childTnLst>
                                    <p:set>
                                      <p:cBhvr>
                                        <p:cTn id="1426" dur="1" fill="hold">
                                          <p:stCondLst>
                                            <p:cond delay="0"/>
                                          </p:stCondLst>
                                        </p:cTn>
                                        <p:tgtEl>
                                          <p:spTgt spid="63723"/>
                                        </p:tgtEl>
                                        <p:attrNameLst>
                                          <p:attrName>style.visibility</p:attrName>
                                        </p:attrNameLst>
                                      </p:cBhvr>
                                      <p:to>
                                        <p:strVal val="visible"/>
                                      </p:to>
                                    </p:set>
                                  </p:childTnLst>
                                </p:cTn>
                              </p:par>
                              <p:par>
                                <p:cTn id="1427" presetID="0" presetClass="path" presetSubtype="0" accel="50000" decel="50000" fill="hold" grpId="1" nodeType="withEffect">
                                  <p:stCondLst>
                                    <p:cond delay="0"/>
                                  </p:stCondLst>
                                  <p:childTnLst>
                                    <p:animMotion origin="layout" path="M 0 0 L 0.075 0.0111 " pathEditMode="relative" ptsTypes="AA">
                                      <p:cBhvr>
                                        <p:cTn id="1428" dur="2000" fill="hold"/>
                                        <p:tgtEl>
                                          <p:spTgt spid="63720"/>
                                        </p:tgtEl>
                                        <p:attrNameLst>
                                          <p:attrName>ppt_x</p:attrName>
                                          <p:attrName>ppt_y</p:attrName>
                                        </p:attrNameLst>
                                      </p:cBhvr>
                                    </p:animMotion>
                                  </p:childTnLst>
                                </p:cTn>
                              </p:par>
                              <p:par>
                                <p:cTn id="1429" presetID="0" presetClass="path" presetSubtype="0" accel="50000" decel="50000" fill="hold" grpId="1" nodeType="withEffect">
                                  <p:stCondLst>
                                    <p:cond delay="0"/>
                                  </p:stCondLst>
                                  <p:childTnLst>
                                    <p:animMotion origin="layout" path="M 0 0 L 0.075 0.0111 " pathEditMode="relative" ptsTypes="AA">
                                      <p:cBhvr>
                                        <p:cTn id="1430" dur="2000" fill="hold"/>
                                        <p:tgtEl>
                                          <p:spTgt spid="63721"/>
                                        </p:tgtEl>
                                        <p:attrNameLst>
                                          <p:attrName>ppt_x</p:attrName>
                                          <p:attrName>ppt_y</p:attrName>
                                        </p:attrNameLst>
                                      </p:cBhvr>
                                    </p:animMotion>
                                  </p:childTnLst>
                                </p:cTn>
                              </p:par>
                              <p:par>
                                <p:cTn id="1431" presetID="0" presetClass="path" presetSubtype="0" accel="50000" decel="50000" fill="hold" grpId="1" nodeType="withEffect">
                                  <p:stCondLst>
                                    <p:cond delay="0"/>
                                  </p:stCondLst>
                                  <p:childTnLst>
                                    <p:animMotion origin="layout" path="M 0 0 L 0.075 0.0111 " pathEditMode="relative" ptsTypes="AA">
                                      <p:cBhvr>
                                        <p:cTn id="1432" dur="2000" fill="hold"/>
                                        <p:tgtEl>
                                          <p:spTgt spid="63722"/>
                                        </p:tgtEl>
                                        <p:attrNameLst>
                                          <p:attrName>ppt_x</p:attrName>
                                          <p:attrName>ppt_y</p:attrName>
                                        </p:attrNameLst>
                                      </p:cBhvr>
                                    </p:animMotion>
                                  </p:childTnLst>
                                </p:cTn>
                              </p:par>
                              <p:par>
                                <p:cTn id="1433" presetID="0" presetClass="path" presetSubtype="0" accel="50000" decel="50000" fill="hold" grpId="1" nodeType="withEffect">
                                  <p:stCondLst>
                                    <p:cond delay="0"/>
                                  </p:stCondLst>
                                  <p:childTnLst>
                                    <p:animMotion origin="layout" path="M 0 0 L 0.075 0.0111 " pathEditMode="relative" ptsTypes="AA">
                                      <p:cBhvr>
                                        <p:cTn id="1434" dur="2000" fill="hold"/>
                                        <p:tgtEl>
                                          <p:spTgt spid="63723"/>
                                        </p:tgtEl>
                                        <p:attrNameLst>
                                          <p:attrName>ppt_x</p:attrName>
                                          <p:attrName>ppt_y</p:attrName>
                                        </p:attrNameLst>
                                      </p:cBhvr>
                                    </p:animMotion>
                                  </p:childTnLst>
                                </p:cTn>
                              </p:par>
                              <p:par>
                                <p:cTn id="1435" presetID="1" presetClass="entr" presetSubtype="0" fill="hold" grpId="0" nodeType="withEffect">
                                  <p:stCondLst>
                                    <p:cond delay="0"/>
                                  </p:stCondLst>
                                  <p:childTnLst>
                                    <p:set>
                                      <p:cBhvr>
                                        <p:cTn id="1436" dur="1" fill="hold">
                                          <p:stCondLst>
                                            <p:cond delay="0"/>
                                          </p:stCondLst>
                                        </p:cTn>
                                        <p:tgtEl>
                                          <p:spTgt spid="63724"/>
                                        </p:tgtEl>
                                        <p:attrNameLst>
                                          <p:attrName>style.visibility</p:attrName>
                                        </p:attrNameLst>
                                      </p:cBhvr>
                                      <p:to>
                                        <p:strVal val="visible"/>
                                      </p:to>
                                    </p:set>
                                  </p:childTnLst>
                                </p:cTn>
                              </p:par>
                              <p:par>
                                <p:cTn id="1437" presetID="1" presetClass="entr" presetSubtype="0" fill="hold" grpId="0" nodeType="withEffect">
                                  <p:stCondLst>
                                    <p:cond delay="0"/>
                                  </p:stCondLst>
                                  <p:childTnLst>
                                    <p:set>
                                      <p:cBhvr>
                                        <p:cTn id="1438" dur="1" fill="hold">
                                          <p:stCondLst>
                                            <p:cond delay="0"/>
                                          </p:stCondLst>
                                        </p:cTn>
                                        <p:tgtEl>
                                          <p:spTgt spid="63725"/>
                                        </p:tgtEl>
                                        <p:attrNameLst>
                                          <p:attrName>style.visibility</p:attrName>
                                        </p:attrNameLst>
                                      </p:cBhvr>
                                      <p:to>
                                        <p:strVal val="visible"/>
                                      </p:to>
                                    </p:set>
                                  </p:childTnLst>
                                </p:cTn>
                              </p:par>
                              <p:par>
                                <p:cTn id="1439" presetID="0" presetClass="path" presetSubtype="0" accel="50000" decel="50000" fill="hold" grpId="1" nodeType="withEffect">
                                  <p:stCondLst>
                                    <p:cond delay="0"/>
                                  </p:stCondLst>
                                  <p:childTnLst>
                                    <p:animMotion origin="layout" path="M 0 0 L 0.14167 0.14431 " pathEditMode="relative" ptsTypes="AA">
                                      <p:cBhvr>
                                        <p:cTn id="1440" dur="2000" fill="hold"/>
                                        <p:tgtEl>
                                          <p:spTgt spid="63724"/>
                                        </p:tgtEl>
                                        <p:attrNameLst>
                                          <p:attrName>ppt_x</p:attrName>
                                          <p:attrName>ppt_y</p:attrName>
                                        </p:attrNameLst>
                                      </p:cBhvr>
                                    </p:animMotion>
                                  </p:childTnLst>
                                </p:cTn>
                              </p:par>
                              <p:par>
                                <p:cTn id="1441" presetID="0" presetClass="path" presetSubtype="0" accel="50000" decel="50000" fill="hold" grpId="1" nodeType="withEffect">
                                  <p:stCondLst>
                                    <p:cond delay="0"/>
                                  </p:stCondLst>
                                  <p:childTnLst>
                                    <p:animMotion origin="layout" path="M 0 0 L 0.14167 0.14431 " pathEditMode="relative" ptsTypes="AA">
                                      <p:cBhvr>
                                        <p:cTn id="1442" dur="2000" fill="hold"/>
                                        <p:tgtEl>
                                          <p:spTgt spid="63725"/>
                                        </p:tgtEl>
                                        <p:attrNameLst>
                                          <p:attrName>ppt_x</p:attrName>
                                          <p:attrName>ppt_y</p:attrName>
                                        </p:attrNameLst>
                                      </p:cBhvr>
                                    </p:animMotion>
                                  </p:childTnLst>
                                </p:cTn>
                              </p:par>
                              <p:par>
                                <p:cTn id="1443" presetID="1" presetClass="entr" presetSubtype="0" fill="hold" grpId="0" nodeType="withEffect">
                                  <p:stCondLst>
                                    <p:cond delay="0"/>
                                  </p:stCondLst>
                                  <p:childTnLst>
                                    <p:set>
                                      <p:cBhvr>
                                        <p:cTn id="1444" dur="1" fill="hold">
                                          <p:stCondLst>
                                            <p:cond delay="0"/>
                                          </p:stCondLst>
                                        </p:cTn>
                                        <p:tgtEl>
                                          <p:spTgt spid="63726"/>
                                        </p:tgtEl>
                                        <p:attrNameLst>
                                          <p:attrName>style.visibility</p:attrName>
                                        </p:attrNameLst>
                                      </p:cBhvr>
                                      <p:to>
                                        <p:strVal val="visible"/>
                                      </p:to>
                                    </p:set>
                                  </p:childTnLst>
                                </p:cTn>
                              </p:par>
                              <p:par>
                                <p:cTn id="1445" presetID="1" presetClass="entr" presetSubtype="0" fill="hold" grpId="0" nodeType="withEffect">
                                  <p:stCondLst>
                                    <p:cond delay="0"/>
                                  </p:stCondLst>
                                  <p:childTnLst>
                                    <p:set>
                                      <p:cBhvr>
                                        <p:cTn id="1446" dur="1" fill="hold">
                                          <p:stCondLst>
                                            <p:cond delay="0"/>
                                          </p:stCondLst>
                                        </p:cTn>
                                        <p:tgtEl>
                                          <p:spTgt spid="63727"/>
                                        </p:tgtEl>
                                        <p:attrNameLst>
                                          <p:attrName>style.visibility</p:attrName>
                                        </p:attrNameLst>
                                      </p:cBhvr>
                                      <p:to>
                                        <p:strVal val="visible"/>
                                      </p:to>
                                    </p:set>
                                  </p:childTnLst>
                                </p:cTn>
                              </p:par>
                              <p:par>
                                <p:cTn id="1447" presetID="0" presetClass="path" presetSubtype="0" accel="50000" decel="50000" fill="hold" grpId="1" nodeType="withEffect">
                                  <p:stCondLst>
                                    <p:cond delay="0"/>
                                  </p:stCondLst>
                                  <p:childTnLst>
                                    <p:animMotion origin="layout" path="M 0 0 L -0.13334 0.15541 " pathEditMode="relative" ptsTypes="AA">
                                      <p:cBhvr>
                                        <p:cTn id="1448" dur="2000" fill="hold"/>
                                        <p:tgtEl>
                                          <p:spTgt spid="63726"/>
                                        </p:tgtEl>
                                        <p:attrNameLst>
                                          <p:attrName>ppt_x</p:attrName>
                                          <p:attrName>ppt_y</p:attrName>
                                        </p:attrNameLst>
                                      </p:cBhvr>
                                    </p:animMotion>
                                  </p:childTnLst>
                                </p:cTn>
                              </p:par>
                              <p:par>
                                <p:cTn id="1449" presetID="0" presetClass="path" presetSubtype="0" accel="50000" decel="50000" fill="hold" grpId="1" nodeType="withEffect">
                                  <p:stCondLst>
                                    <p:cond delay="0"/>
                                  </p:stCondLst>
                                  <p:childTnLst>
                                    <p:animMotion origin="layout" path="M 0 0 L -0.13334 0.15541 " pathEditMode="relative" ptsTypes="AA">
                                      <p:cBhvr>
                                        <p:cTn id="1450" dur="2000" fill="hold"/>
                                        <p:tgtEl>
                                          <p:spTgt spid="63727"/>
                                        </p:tgtEl>
                                        <p:attrNameLst>
                                          <p:attrName>ppt_x</p:attrName>
                                          <p:attrName>ppt_y</p:attrName>
                                        </p:attrNameLst>
                                      </p:cBhvr>
                                    </p:animMotion>
                                  </p:childTnLst>
                                </p:cTn>
                              </p:par>
                            </p:childTnLst>
                          </p:cTn>
                        </p:par>
                        <p:par>
                          <p:cTn id="1451" fill="hold" nodeType="afterGroup">
                            <p:stCondLst>
                              <p:cond delay="94000"/>
                            </p:stCondLst>
                            <p:childTnLst>
                              <p:par>
                                <p:cTn id="1452" presetID="1" presetClass="exit" presetSubtype="0" fill="hold" grpId="2" nodeType="afterEffect">
                                  <p:stCondLst>
                                    <p:cond delay="0"/>
                                  </p:stCondLst>
                                  <p:childTnLst>
                                    <p:set>
                                      <p:cBhvr>
                                        <p:cTn id="1453" dur="1" fill="hold">
                                          <p:stCondLst>
                                            <p:cond delay="0"/>
                                          </p:stCondLst>
                                        </p:cTn>
                                        <p:tgtEl>
                                          <p:spTgt spid="63720"/>
                                        </p:tgtEl>
                                        <p:attrNameLst>
                                          <p:attrName>style.visibility</p:attrName>
                                        </p:attrNameLst>
                                      </p:cBhvr>
                                      <p:to>
                                        <p:strVal val="hidden"/>
                                      </p:to>
                                    </p:set>
                                  </p:childTnLst>
                                </p:cTn>
                              </p:par>
                              <p:par>
                                <p:cTn id="1454" presetID="1" presetClass="exit" presetSubtype="0" fill="hold" grpId="2" nodeType="withEffect">
                                  <p:stCondLst>
                                    <p:cond delay="0"/>
                                  </p:stCondLst>
                                  <p:childTnLst>
                                    <p:set>
                                      <p:cBhvr>
                                        <p:cTn id="1455" dur="1" fill="hold">
                                          <p:stCondLst>
                                            <p:cond delay="0"/>
                                          </p:stCondLst>
                                        </p:cTn>
                                        <p:tgtEl>
                                          <p:spTgt spid="63721"/>
                                        </p:tgtEl>
                                        <p:attrNameLst>
                                          <p:attrName>style.visibility</p:attrName>
                                        </p:attrNameLst>
                                      </p:cBhvr>
                                      <p:to>
                                        <p:strVal val="hidden"/>
                                      </p:to>
                                    </p:set>
                                  </p:childTnLst>
                                </p:cTn>
                              </p:par>
                              <p:par>
                                <p:cTn id="1456" presetID="1" presetClass="exit" presetSubtype="0" fill="hold" grpId="2" nodeType="withEffect">
                                  <p:stCondLst>
                                    <p:cond delay="0"/>
                                  </p:stCondLst>
                                  <p:childTnLst>
                                    <p:set>
                                      <p:cBhvr>
                                        <p:cTn id="1457" dur="1" fill="hold">
                                          <p:stCondLst>
                                            <p:cond delay="0"/>
                                          </p:stCondLst>
                                        </p:cTn>
                                        <p:tgtEl>
                                          <p:spTgt spid="63722"/>
                                        </p:tgtEl>
                                        <p:attrNameLst>
                                          <p:attrName>style.visibility</p:attrName>
                                        </p:attrNameLst>
                                      </p:cBhvr>
                                      <p:to>
                                        <p:strVal val="hidden"/>
                                      </p:to>
                                    </p:set>
                                  </p:childTnLst>
                                </p:cTn>
                              </p:par>
                              <p:par>
                                <p:cTn id="1458" presetID="1" presetClass="exit" presetSubtype="0" fill="hold" grpId="2" nodeType="withEffect">
                                  <p:stCondLst>
                                    <p:cond delay="0"/>
                                  </p:stCondLst>
                                  <p:childTnLst>
                                    <p:set>
                                      <p:cBhvr>
                                        <p:cTn id="1459" dur="1" fill="hold">
                                          <p:stCondLst>
                                            <p:cond delay="0"/>
                                          </p:stCondLst>
                                        </p:cTn>
                                        <p:tgtEl>
                                          <p:spTgt spid="63723"/>
                                        </p:tgtEl>
                                        <p:attrNameLst>
                                          <p:attrName>style.visibility</p:attrName>
                                        </p:attrNameLst>
                                      </p:cBhvr>
                                      <p:to>
                                        <p:strVal val="hidden"/>
                                      </p:to>
                                    </p:set>
                                  </p:childTnLst>
                                </p:cTn>
                              </p:par>
                              <p:par>
                                <p:cTn id="1460" presetID="1" presetClass="exit" presetSubtype="0" fill="hold" grpId="2" nodeType="withEffect">
                                  <p:stCondLst>
                                    <p:cond delay="0"/>
                                  </p:stCondLst>
                                  <p:childTnLst>
                                    <p:set>
                                      <p:cBhvr>
                                        <p:cTn id="1461" dur="1" fill="hold">
                                          <p:stCondLst>
                                            <p:cond delay="0"/>
                                          </p:stCondLst>
                                        </p:cTn>
                                        <p:tgtEl>
                                          <p:spTgt spid="63724"/>
                                        </p:tgtEl>
                                        <p:attrNameLst>
                                          <p:attrName>style.visibility</p:attrName>
                                        </p:attrNameLst>
                                      </p:cBhvr>
                                      <p:to>
                                        <p:strVal val="hidden"/>
                                      </p:to>
                                    </p:set>
                                  </p:childTnLst>
                                </p:cTn>
                              </p:par>
                              <p:par>
                                <p:cTn id="1462" presetID="1" presetClass="exit" presetSubtype="0" fill="hold" grpId="2" nodeType="withEffect">
                                  <p:stCondLst>
                                    <p:cond delay="0"/>
                                  </p:stCondLst>
                                  <p:childTnLst>
                                    <p:set>
                                      <p:cBhvr>
                                        <p:cTn id="1463" dur="1" fill="hold">
                                          <p:stCondLst>
                                            <p:cond delay="0"/>
                                          </p:stCondLst>
                                        </p:cTn>
                                        <p:tgtEl>
                                          <p:spTgt spid="63725"/>
                                        </p:tgtEl>
                                        <p:attrNameLst>
                                          <p:attrName>style.visibility</p:attrName>
                                        </p:attrNameLst>
                                      </p:cBhvr>
                                      <p:to>
                                        <p:strVal val="hidden"/>
                                      </p:to>
                                    </p:set>
                                  </p:childTnLst>
                                </p:cTn>
                              </p:par>
                              <p:par>
                                <p:cTn id="1464" presetID="1" presetClass="exit" presetSubtype="0" fill="hold" grpId="2" nodeType="withEffect">
                                  <p:stCondLst>
                                    <p:cond delay="0"/>
                                  </p:stCondLst>
                                  <p:childTnLst>
                                    <p:set>
                                      <p:cBhvr>
                                        <p:cTn id="1465" dur="1" fill="hold">
                                          <p:stCondLst>
                                            <p:cond delay="0"/>
                                          </p:stCondLst>
                                        </p:cTn>
                                        <p:tgtEl>
                                          <p:spTgt spid="63726"/>
                                        </p:tgtEl>
                                        <p:attrNameLst>
                                          <p:attrName>style.visibility</p:attrName>
                                        </p:attrNameLst>
                                      </p:cBhvr>
                                      <p:to>
                                        <p:strVal val="hidden"/>
                                      </p:to>
                                    </p:set>
                                  </p:childTnLst>
                                </p:cTn>
                              </p:par>
                              <p:par>
                                <p:cTn id="1466" presetID="1" presetClass="exit" presetSubtype="0" fill="hold" grpId="2" nodeType="withEffect">
                                  <p:stCondLst>
                                    <p:cond delay="0"/>
                                  </p:stCondLst>
                                  <p:childTnLst>
                                    <p:set>
                                      <p:cBhvr>
                                        <p:cTn id="1467" dur="1" fill="hold">
                                          <p:stCondLst>
                                            <p:cond delay="0"/>
                                          </p:stCondLst>
                                        </p:cTn>
                                        <p:tgtEl>
                                          <p:spTgt spid="63727"/>
                                        </p:tgtEl>
                                        <p:attrNameLst>
                                          <p:attrName>style.visibility</p:attrName>
                                        </p:attrNameLst>
                                      </p:cBhvr>
                                      <p:to>
                                        <p:strVal val="hidden"/>
                                      </p:to>
                                    </p:set>
                                  </p:childTnLst>
                                </p:cTn>
                              </p:par>
                              <p:par>
                                <p:cTn id="1468" presetID="1" presetClass="entr" presetSubtype="0" fill="hold" grpId="0" nodeType="withEffect">
                                  <p:stCondLst>
                                    <p:cond delay="0"/>
                                  </p:stCondLst>
                                  <p:childTnLst>
                                    <p:set>
                                      <p:cBhvr>
                                        <p:cTn id="1469" dur="1" fill="hold">
                                          <p:stCondLst>
                                            <p:cond delay="0"/>
                                          </p:stCondLst>
                                        </p:cTn>
                                        <p:tgtEl>
                                          <p:spTgt spid="63730"/>
                                        </p:tgtEl>
                                        <p:attrNameLst>
                                          <p:attrName>style.visibility</p:attrName>
                                        </p:attrNameLst>
                                      </p:cBhvr>
                                      <p:to>
                                        <p:strVal val="visible"/>
                                      </p:to>
                                    </p:set>
                                  </p:childTnLst>
                                </p:cTn>
                              </p:par>
                              <p:par>
                                <p:cTn id="1470"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1471" dur="2000" fill="hold"/>
                                        <p:tgtEl>
                                          <p:spTgt spid="63730"/>
                                        </p:tgtEl>
                                        <p:attrNameLst>
                                          <p:attrName>ppt_x</p:attrName>
                                          <p:attrName>ppt_y</p:attrName>
                                        </p:attrNameLst>
                                      </p:cBhvr>
                                    </p:animMotion>
                                  </p:childTnLst>
                                </p:cTn>
                              </p:par>
                              <p:par>
                                <p:cTn id="1472" presetID="1" presetClass="entr" presetSubtype="0" fill="hold" grpId="0" nodeType="withEffect">
                                  <p:stCondLst>
                                    <p:cond delay="0"/>
                                  </p:stCondLst>
                                  <p:childTnLst>
                                    <p:set>
                                      <p:cBhvr>
                                        <p:cTn id="1473" dur="1" fill="hold">
                                          <p:stCondLst>
                                            <p:cond delay="0"/>
                                          </p:stCondLst>
                                        </p:cTn>
                                        <p:tgtEl>
                                          <p:spTgt spid="63731"/>
                                        </p:tgtEl>
                                        <p:attrNameLst>
                                          <p:attrName>style.visibility</p:attrName>
                                        </p:attrNameLst>
                                      </p:cBhvr>
                                      <p:to>
                                        <p:strVal val="visible"/>
                                      </p:to>
                                    </p:set>
                                  </p:childTnLst>
                                </p:cTn>
                              </p:par>
                              <p:par>
                                <p:cTn id="1474"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1475" dur="2000" fill="hold"/>
                                        <p:tgtEl>
                                          <p:spTgt spid="63731"/>
                                        </p:tgtEl>
                                        <p:attrNameLst>
                                          <p:attrName>ppt_x</p:attrName>
                                          <p:attrName>ppt_y</p:attrName>
                                        </p:attrNameLst>
                                      </p:cBhvr>
                                    </p:animMotion>
                                  </p:childTnLst>
                                </p:cTn>
                              </p:par>
                              <p:par>
                                <p:cTn id="1476" presetID="1" presetClass="entr" presetSubtype="0" fill="hold" grpId="0" nodeType="withEffect">
                                  <p:stCondLst>
                                    <p:cond delay="0"/>
                                  </p:stCondLst>
                                  <p:childTnLst>
                                    <p:set>
                                      <p:cBhvr>
                                        <p:cTn id="1477" dur="1" fill="hold">
                                          <p:stCondLst>
                                            <p:cond delay="0"/>
                                          </p:stCondLst>
                                        </p:cTn>
                                        <p:tgtEl>
                                          <p:spTgt spid="63728"/>
                                        </p:tgtEl>
                                        <p:attrNameLst>
                                          <p:attrName>style.visibility</p:attrName>
                                        </p:attrNameLst>
                                      </p:cBhvr>
                                      <p:to>
                                        <p:strVal val="visible"/>
                                      </p:to>
                                    </p:set>
                                  </p:childTnLst>
                                </p:cTn>
                              </p:par>
                              <p:par>
                                <p:cTn id="1478"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1479" dur="2000" fill="hold"/>
                                        <p:tgtEl>
                                          <p:spTgt spid="63728"/>
                                        </p:tgtEl>
                                        <p:attrNameLst>
                                          <p:attrName>ppt_x</p:attrName>
                                          <p:attrName>ppt_y</p:attrName>
                                        </p:attrNameLst>
                                      </p:cBhvr>
                                    </p:animMotion>
                                  </p:childTnLst>
                                </p:cTn>
                              </p:par>
                              <p:par>
                                <p:cTn id="1480" presetID="1" presetClass="entr" presetSubtype="0" fill="hold" grpId="0" nodeType="withEffect">
                                  <p:stCondLst>
                                    <p:cond delay="0"/>
                                  </p:stCondLst>
                                  <p:childTnLst>
                                    <p:set>
                                      <p:cBhvr>
                                        <p:cTn id="1481" dur="1" fill="hold">
                                          <p:stCondLst>
                                            <p:cond delay="0"/>
                                          </p:stCondLst>
                                        </p:cTn>
                                        <p:tgtEl>
                                          <p:spTgt spid="63729"/>
                                        </p:tgtEl>
                                        <p:attrNameLst>
                                          <p:attrName>style.visibility</p:attrName>
                                        </p:attrNameLst>
                                      </p:cBhvr>
                                      <p:to>
                                        <p:strVal val="visible"/>
                                      </p:to>
                                    </p:set>
                                  </p:childTnLst>
                                </p:cTn>
                              </p:par>
                              <p:par>
                                <p:cTn id="1482"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1483" dur="2000" fill="hold"/>
                                        <p:tgtEl>
                                          <p:spTgt spid="63729"/>
                                        </p:tgtEl>
                                        <p:attrNameLst>
                                          <p:attrName>ppt_x</p:attrName>
                                          <p:attrName>ppt_y</p:attrName>
                                        </p:attrNameLst>
                                      </p:cBhvr>
                                    </p:animMotion>
                                  </p:childTnLst>
                                </p:cTn>
                              </p:par>
                            </p:childTnLst>
                          </p:cTn>
                        </p:par>
                        <p:par>
                          <p:cTn id="1484" fill="hold" nodeType="afterGroup">
                            <p:stCondLst>
                              <p:cond delay="96000"/>
                            </p:stCondLst>
                            <p:childTnLst>
                              <p:par>
                                <p:cTn id="1485" presetID="1" presetClass="exit" presetSubtype="0" fill="hold" grpId="2" nodeType="afterEffect">
                                  <p:stCondLst>
                                    <p:cond delay="0"/>
                                  </p:stCondLst>
                                  <p:childTnLst>
                                    <p:set>
                                      <p:cBhvr>
                                        <p:cTn id="1486" dur="1" fill="hold">
                                          <p:stCondLst>
                                            <p:cond delay="0"/>
                                          </p:stCondLst>
                                        </p:cTn>
                                        <p:tgtEl>
                                          <p:spTgt spid="63730"/>
                                        </p:tgtEl>
                                        <p:attrNameLst>
                                          <p:attrName>style.visibility</p:attrName>
                                        </p:attrNameLst>
                                      </p:cBhvr>
                                      <p:to>
                                        <p:strVal val="hidden"/>
                                      </p:to>
                                    </p:set>
                                  </p:childTnLst>
                                </p:cTn>
                              </p:par>
                              <p:par>
                                <p:cTn id="1487" presetID="1" presetClass="exit" presetSubtype="0" fill="hold" grpId="2" nodeType="withEffect">
                                  <p:stCondLst>
                                    <p:cond delay="0"/>
                                  </p:stCondLst>
                                  <p:childTnLst>
                                    <p:set>
                                      <p:cBhvr>
                                        <p:cTn id="1488" dur="1" fill="hold">
                                          <p:stCondLst>
                                            <p:cond delay="0"/>
                                          </p:stCondLst>
                                        </p:cTn>
                                        <p:tgtEl>
                                          <p:spTgt spid="63731"/>
                                        </p:tgtEl>
                                        <p:attrNameLst>
                                          <p:attrName>style.visibility</p:attrName>
                                        </p:attrNameLst>
                                      </p:cBhvr>
                                      <p:to>
                                        <p:strVal val="hidden"/>
                                      </p:to>
                                    </p:set>
                                  </p:childTnLst>
                                </p:cTn>
                              </p:par>
                              <p:par>
                                <p:cTn id="1489" presetID="1" presetClass="exit" presetSubtype="0" fill="hold" grpId="2" nodeType="withEffect">
                                  <p:stCondLst>
                                    <p:cond delay="0"/>
                                  </p:stCondLst>
                                  <p:childTnLst>
                                    <p:set>
                                      <p:cBhvr>
                                        <p:cTn id="1490" dur="1" fill="hold">
                                          <p:stCondLst>
                                            <p:cond delay="0"/>
                                          </p:stCondLst>
                                        </p:cTn>
                                        <p:tgtEl>
                                          <p:spTgt spid="63728"/>
                                        </p:tgtEl>
                                        <p:attrNameLst>
                                          <p:attrName>style.visibility</p:attrName>
                                        </p:attrNameLst>
                                      </p:cBhvr>
                                      <p:to>
                                        <p:strVal val="hidden"/>
                                      </p:to>
                                    </p:set>
                                  </p:childTnLst>
                                </p:cTn>
                              </p:par>
                              <p:par>
                                <p:cTn id="1491" presetID="1" presetClass="exit" presetSubtype="0" fill="hold" grpId="2" nodeType="withEffect">
                                  <p:stCondLst>
                                    <p:cond delay="0"/>
                                  </p:stCondLst>
                                  <p:childTnLst>
                                    <p:set>
                                      <p:cBhvr>
                                        <p:cTn id="1492" dur="1" fill="hold">
                                          <p:stCondLst>
                                            <p:cond delay="0"/>
                                          </p:stCondLst>
                                        </p:cTn>
                                        <p:tgtEl>
                                          <p:spTgt spid="63729"/>
                                        </p:tgtEl>
                                        <p:attrNameLst>
                                          <p:attrName>style.visibility</p:attrName>
                                        </p:attrNameLst>
                                      </p:cBhvr>
                                      <p:to>
                                        <p:strVal val="hidden"/>
                                      </p:to>
                                    </p:set>
                                  </p:childTnLst>
                                </p:cTn>
                              </p:par>
                              <p:par>
                                <p:cTn id="1493" presetID="1" presetClass="entr" presetSubtype="0" fill="hold" grpId="0" nodeType="withEffect">
                                  <p:stCondLst>
                                    <p:cond delay="0"/>
                                  </p:stCondLst>
                                  <p:childTnLst>
                                    <p:set>
                                      <p:cBhvr>
                                        <p:cTn id="1494" dur="1" fill="hold">
                                          <p:stCondLst>
                                            <p:cond delay="0"/>
                                          </p:stCondLst>
                                        </p:cTn>
                                        <p:tgtEl>
                                          <p:spTgt spid="63732"/>
                                        </p:tgtEl>
                                        <p:attrNameLst>
                                          <p:attrName>style.visibility</p:attrName>
                                        </p:attrNameLst>
                                      </p:cBhvr>
                                      <p:to>
                                        <p:strVal val="visible"/>
                                      </p:to>
                                    </p:set>
                                  </p:childTnLst>
                                </p:cTn>
                              </p:par>
                              <p:par>
                                <p:cTn id="1495" presetID="1" presetClass="entr" presetSubtype="0" fill="hold" grpId="0" nodeType="withEffect">
                                  <p:stCondLst>
                                    <p:cond delay="0"/>
                                  </p:stCondLst>
                                  <p:childTnLst>
                                    <p:set>
                                      <p:cBhvr>
                                        <p:cTn id="1496" dur="1" fill="hold">
                                          <p:stCondLst>
                                            <p:cond delay="0"/>
                                          </p:stCondLst>
                                        </p:cTn>
                                        <p:tgtEl>
                                          <p:spTgt spid="63733"/>
                                        </p:tgtEl>
                                        <p:attrNameLst>
                                          <p:attrName>style.visibility</p:attrName>
                                        </p:attrNameLst>
                                      </p:cBhvr>
                                      <p:to>
                                        <p:strVal val="visible"/>
                                      </p:to>
                                    </p:set>
                                  </p:childTnLst>
                                </p:cTn>
                              </p:par>
                              <p:par>
                                <p:cTn id="1497" presetID="1" presetClass="entr" presetSubtype="0" fill="hold" grpId="0" nodeType="withEffect">
                                  <p:stCondLst>
                                    <p:cond delay="0"/>
                                  </p:stCondLst>
                                  <p:childTnLst>
                                    <p:set>
                                      <p:cBhvr>
                                        <p:cTn id="1498" dur="1" fill="hold">
                                          <p:stCondLst>
                                            <p:cond delay="0"/>
                                          </p:stCondLst>
                                        </p:cTn>
                                        <p:tgtEl>
                                          <p:spTgt spid="63734"/>
                                        </p:tgtEl>
                                        <p:attrNameLst>
                                          <p:attrName>style.visibility</p:attrName>
                                        </p:attrNameLst>
                                      </p:cBhvr>
                                      <p:to>
                                        <p:strVal val="visible"/>
                                      </p:to>
                                    </p:set>
                                  </p:childTnLst>
                                </p:cTn>
                              </p:par>
                              <p:par>
                                <p:cTn id="1499" presetID="1" presetClass="entr" presetSubtype="0" fill="hold" grpId="0" nodeType="withEffect">
                                  <p:stCondLst>
                                    <p:cond delay="0"/>
                                  </p:stCondLst>
                                  <p:childTnLst>
                                    <p:set>
                                      <p:cBhvr>
                                        <p:cTn id="1500" dur="1" fill="hold">
                                          <p:stCondLst>
                                            <p:cond delay="0"/>
                                          </p:stCondLst>
                                        </p:cTn>
                                        <p:tgtEl>
                                          <p:spTgt spid="63735"/>
                                        </p:tgtEl>
                                        <p:attrNameLst>
                                          <p:attrName>style.visibility</p:attrName>
                                        </p:attrNameLst>
                                      </p:cBhvr>
                                      <p:to>
                                        <p:strVal val="visible"/>
                                      </p:to>
                                    </p:set>
                                  </p:childTnLst>
                                </p:cTn>
                              </p:par>
                              <p:par>
                                <p:cTn id="1501" presetID="0" presetClass="path" presetSubtype="0" accel="50000" decel="50000" fill="hold" grpId="1" nodeType="withEffect">
                                  <p:stCondLst>
                                    <p:cond delay="0"/>
                                  </p:stCondLst>
                                  <p:childTnLst>
                                    <p:animMotion origin="layout" path="M 0 0 L 0 0.06661 " pathEditMode="relative" ptsTypes="AA">
                                      <p:cBhvr>
                                        <p:cTn id="1502" dur="2000" fill="hold"/>
                                        <p:tgtEl>
                                          <p:spTgt spid="63732"/>
                                        </p:tgtEl>
                                        <p:attrNameLst>
                                          <p:attrName>ppt_x</p:attrName>
                                          <p:attrName>ppt_y</p:attrName>
                                        </p:attrNameLst>
                                      </p:cBhvr>
                                    </p:animMotion>
                                  </p:childTnLst>
                                </p:cTn>
                              </p:par>
                              <p:par>
                                <p:cTn id="1503" presetID="0" presetClass="path" presetSubtype="0" accel="50000" decel="50000" fill="hold" grpId="1" nodeType="withEffect">
                                  <p:stCondLst>
                                    <p:cond delay="0"/>
                                  </p:stCondLst>
                                  <p:childTnLst>
                                    <p:animMotion origin="layout" path="M 0 0 L 0 0.06661 " pathEditMode="relative" ptsTypes="AA">
                                      <p:cBhvr>
                                        <p:cTn id="1504" dur="2000" fill="hold"/>
                                        <p:tgtEl>
                                          <p:spTgt spid="63733"/>
                                        </p:tgtEl>
                                        <p:attrNameLst>
                                          <p:attrName>ppt_x</p:attrName>
                                          <p:attrName>ppt_y</p:attrName>
                                        </p:attrNameLst>
                                      </p:cBhvr>
                                    </p:animMotion>
                                  </p:childTnLst>
                                </p:cTn>
                              </p:par>
                              <p:par>
                                <p:cTn id="1505" presetID="0" presetClass="path" presetSubtype="0" accel="50000" decel="50000" fill="hold" grpId="1" nodeType="withEffect">
                                  <p:stCondLst>
                                    <p:cond delay="0"/>
                                  </p:stCondLst>
                                  <p:childTnLst>
                                    <p:animMotion origin="layout" path="M 0 0 L 0 0.06661 " pathEditMode="relative" ptsTypes="AA">
                                      <p:cBhvr>
                                        <p:cTn id="1506" dur="2000" fill="hold"/>
                                        <p:tgtEl>
                                          <p:spTgt spid="63734"/>
                                        </p:tgtEl>
                                        <p:attrNameLst>
                                          <p:attrName>ppt_x</p:attrName>
                                          <p:attrName>ppt_y</p:attrName>
                                        </p:attrNameLst>
                                      </p:cBhvr>
                                    </p:animMotion>
                                  </p:childTnLst>
                                </p:cTn>
                              </p:par>
                              <p:par>
                                <p:cTn id="1507" presetID="0" presetClass="path" presetSubtype="0" accel="50000" decel="50000" fill="hold" grpId="1" nodeType="withEffect">
                                  <p:stCondLst>
                                    <p:cond delay="0"/>
                                  </p:stCondLst>
                                  <p:childTnLst>
                                    <p:animMotion origin="layout" path="M 0 0 L 0 0.06661 " pathEditMode="relative" ptsTypes="AA">
                                      <p:cBhvr>
                                        <p:cTn id="1508" dur="2000" fill="hold"/>
                                        <p:tgtEl>
                                          <p:spTgt spid="63735"/>
                                        </p:tgtEl>
                                        <p:attrNameLst>
                                          <p:attrName>ppt_x</p:attrName>
                                          <p:attrName>ppt_y</p:attrName>
                                        </p:attrNameLst>
                                      </p:cBhvr>
                                    </p:animMotion>
                                  </p:childTnLst>
                                </p:cTn>
                              </p:par>
                            </p:childTnLst>
                          </p:cTn>
                        </p:par>
                        <p:par>
                          <p:cTn id="1509" fill="hold" nodeType="afterGroup">
                            <p:stCondLst>
                              <p:cond delay="98000"/>
                            </p:stCondLst>
                            <p:childTnLst>
                              <p:par>
                                <p:cTn id="1510" presetID="1" presetClass="exit" presetSubtype="0" fill="hold" grpId="2" nodeType="afterEffect">
                                  <p:stCondLst>
                                    <p:cond delay="0"/>
                                  </p:stCondLst>
                                  <p:childTnLst>
                                    <p:set>
                                      <p:cBhvr>
                                        <p:cTn id="1511" dur="1" fill="hold">
                                          <p:stCondLst>
                                            <p:cond delay="0"/>
                                          </p:stCondLst>
                                        </p:cTn>
                                        <p:tgtEl>
                                          <p:spTgt spid="63732"/>
                                        </p:tgtEl>
                                        <p:attrNameLst>
                                          <p:attrName>style.visibility</p:attrName>
                                        </p:attrNameLst>
                                      </p:cBhvr>
                                      <p:to>
                                        <p:strVal val="hidden"/>
                                      </p:to>
                                    </p:set>
                                  </p:childTnLst>
                                </p:cTn>
                              </p:par>
                              <p:par>
                                <p:cTn id="1512" presetID="1" presetClass="exit" presetSubtype="0" fill="hold" grpId="2" nodeType="withEffect">
                                  <p:stCondLst>
                                    <p:cond delay="0"/>
                                  </p:stCondLst>
                                  <p:childTnLst>
                                    <p:set>
                                      <p:cBhvr>
                                        <p:cTn id="1513" dur="1" fill="hold">
                                          <p:stCondLst>
                                            <p:cond delay="0"/>
                                          </p:stCondLst>
                                        </p:cTn>
                                        <p:tgtEl>
                                          <p:spTgt spid="63733"/>
                                        </p:tgtEl>
                                        <p:attrNameLst>
                                          <p:attrName>style.visibility</p:attrName>
                                        </p:attrNameLst>
                                      </p:cBhvr>
                                      <p:to>
                                        <p:strVal val="hidden"/>
                                      </p:to>
                                    </p:set>
                                  </p:childTnLst>
                                </p:cTn>
                              </p:par>
                              <p:par>
                                <p:cTn id="1514" presetID="1" presetClass="exit" presetSubtype="0" fill="hold" grpId="2" nodeType="withEffect">
                                  <p:stCondLst>
                                    <p:cond delay="0"/>
                                  </p:stCondLst>
                                  <p:childTnLst>
                                    <p:set>
                                      <p:cBhvr>
                                        <p:cTn id="1515" dur="1" fill="hold">
                                          <p:stCondLst>
                                            <p:cond delay="0"/>
                                          </p:stCondLst>
                                        </p:cTn>
                                        <p:tgtEl>
                                          <p:spTgt spid="63734"/>
                                        </p:tgtEl>
                                        <p:attrNameLst>
                                          <p:attrName>style.visibility</p:attrName>
                                        </p:attrNameLst>
                                      </p:cBhvr>
                                      <p:to>
                                        <p:strVal val="hidden"/>
                                      </p:to>
                                    </p:set>
                                  </p:childTnLst>
                                </p:cTn>
                              </p:par>
                              <p:par>
                                <p:cTn id="1516" presetID="1" presetClass="exit" presetSubtype="0" fill="hold" grpId="2" nodeType="withEffect">
                                  <p:stCondLst>
                                    <p:cond delay="0"/>
                                  </p:stCondLst>
                                  <p:childTnLst>
                                    <p:set>
                                      <p:cBhvr>
                                        <p:cTn id="1517" dur="1" fill="hold">
                                          <p:stCondLst>
                                            <p:cond delay="0"/>
                                          </p:stCondLst>
                                        </p:cTn>
                                        <p:tgtEl>
                                          <p:spTgt spid="63735"/>
                                        </p:tgtEl>
                                        <p:attrNameLst>
                                          <p:attrName>style.visibility</p:attrName>
                                        </p:attrNameLst>
                                      </p:cBhvr>
                                      <p:to>
                                        <p:strVal val="hidden"/>
                                      </p:to>
                                    </p:set>
                                  </p:childTnLst>
                                </p:cTn>
                              </p:par>
                              <p:par>
                                <p:cTn id="1518" presetID="1" presetClass="entr" presetSubtype="0" fill="hold" grpId="0" nodeType="withEffect">
                                  <p:stCondLst>
                                    <p:cond delay="0"/>
                                  </p:stCondLst>
                                  <p:childTnLst>
                                    <p:set>
                                      <p:cBhvr>
                                        <p:cTn id="1519" dur="1" fill="hold">
                                          <p:stCondLst>
                                            <p:cond delay="0"/>
                                          </p:stCondLst>
                                        </p:cTn>
                                        <p:tgtEl>
                                          <p:spTgt spid="63736"/>
                                        </p:tgtEl>
                                        <p:attrNameLst>
                                          <p:attrName>style.visibility</p:attrName>
                                        </p:attrNameLst>
                                      </p:cBhvr>
                                      <p:to>
                                        <p:strVal val="visible"/>
                                      </p:to>
                                    </p:set>
                                  </p:childTnLst>
                                </p:cTn>
                              </p:par>
                              <p:par>
                                <p:cTn id="1520" presetID="1" presetClass="entr" presetSubtype="0" fill="hold" grpId="0" nodeType="withEffect">
                                  <p:stCondLst>
                                    <p:cond delay="0"/>
                                  </p:stCondLst>
                                  <p:childTnLst>
                                    <p:set>
                                      <p:cBhvr>
                                        <p:cTn id="1521" dur="1" fill="hold">
                                          <p:stCondLst>
                                            <p:cond delay="0"/>
                                          </p:stCondLst>
                                        </p:cTn>
                                        <p:tgtEl>
                                          <p:spTgt spid="63737"/>
                                        </p:tgtEl>
                                        <p:attrNameLst>
                                          <p:attrName>style.visibility</p:attrName>
                                        </p:attrNameLst>
                                      </p:cBhvr>
                                      <p:to>
                                        <p:strVal val="visible"/>
                                      </p:to>
                                    </p:set>
                                  </p:childTnLst>
                                </p:cTn>
                              </p:par>
                              <p:par>
                                <p:cTn id="1522" presetID="1" presetClass="entr" presetSubtype="0" fill="hold" grpId="0" nodeType="withEffect">
                                  <p:stCondLst>
                                    <p:cond delay="0"/>
                                  </p:stCondLst>
                                  <p:childTnLst>
                                    <p:set>
                                      <p:cBhvr>
                                        <p:cTn id="1523" dur="1" fill="hold">
                                          <p:stCondLst>
                                            <p:cond delay="0"/>
                                          </p:stCondLst>
                                        </p:cTn>
                                        <p:tgtEl>
                                          <p:spTgt spid="63738"/>
                                        </p:tgtEl>
                                        <p:attrNameLst>
                                          <p:attrName>style.visibility</p:attrName>
                                        </p:attrNameLst>
                                      </p:cBhvr>
                                      <p:to>
                                        <p:strVal val="visible"/>
                                      </p:to>
                                    </p:set>
                                  </p:childTnLst>
                                </p:cTn>
                              </p:par>
                              <p:par>
                                <p:cTn id="1524" presetID="1" presetClass="entr" presetSubtype="0" fill="hold" grpId="0" nodeType="withEffect">
                                  <p:stCondLst>
                                    <p:cond delay="0"/>
                                  </p:stCondLst>
                                  <p:childTnLst>
                                    <p:set>
                                      <p:cBhvr>
                                        <p:cTn id="1525" dur="1" fill="hold">
                                          <p:stCondLst>
                                            <p:cond delay="0"/>
                                          </p:stCondLst>
                                        </p:cTn>
                                        <p:tgtEl>
                                          <p:spTgt spid="63739"/>
                                        </p:tgtEl>
                                        <p:attrNameLst>
                                          <p:attrName>style.visibility</p:attrName>
                                        </p:attrNameLst>
                                      </p:cBhvr>
                                      <p:to>
                                        <p:strVal val="visible"/>
                                      </p:to>
                                    </p:set>
                                  </p:childTnLst>
                                </p:cTn>
                              </p:par>
                              <p:par>
                                <p:cTn id="1526" presetID="0" presetClass="path" presetSubtype="0" accel="50000" decel="50000" fill="hold" grpId="1" nodeType="withEffect">
                                  <p:stCondLst>
                                    <p:cond delay="0"/>
                                  </p:stCondLst>
                                  <p:childTnLst>
                                    <p:animMotion origin="layout" path="M 0 0 L 0 0.0333 " pathEditMode="relative" ptsTypes="AA">
                                      <p:cBhvr>
                                        <p:cTn id="1527" dur="2000" fill="hold"/>
                                        <p:tgtEl>
                                          <p:spTgt spid="63736"/>
                                        </p:tgtEl>
                                        <p:attrNameLst>
                                          <p:attrName>ppt_x</p:attrName>
                                          <p:attrName>ppt_y</p:attrName>
                                        </p:attrNameLst>
                                      </p:cBhvr>
                                    </p:animMotion>
                                  </p:childTnLst>
                                </p:cTn>
                              </p:par>
                              <p:par>
                                <p:cTn id="1528" presetID="0" presetClass="path" presetSubtype="0" accel="50000" decel="50000" fill="hold" grpId="1" nodeType="withEffect">
                                  <p:stCondLst>
                                    <p:cond delay="0"/>
                                  </p:stCondLst>
                                  <p:childTnLst>
                                    <p:animMotion origin="layout" path="M 0 0 L 0 0.0333 " pathEditMode="relative" ptsTypes="AA">
                                      <p:cBhvr>
                                        <p:cTn id="1529" dur="2000" fill="hold"/>
                                        <p:tgtEl>
                                          <p:spTgt spid="63737"/>
                                        </p:tgtEl>
                                        <p:attrNameLst>
                                          <p:attrName>ppt_x</p:attrName>
                                          <p:attrName>ppt_y</p:attrName>
                                        </p:attrNameLst>
                                      </p:cBhvr>
                                    </p:animMotion>
                                  </p:childTnLst>
                                </p:cTn>
                              </p:par>
                              <p:par>
                                <p:cTn id="1530" presetID="0" presetClass="path" presetSubtype="0" accel="50000" decel="50000" fill="hold" grpId="1" nodeType="withEffect">
                                  <p:stCondLst>
                                    <p:cond delay="0"/>
                                  </p:stCondLst>
                                  <p:childTnLst>
                                    <p:animMotion origin="layout" path="M 0 0 L 0 0.0333 " pathEditMode="relative" ptsTypes="AA">
                                      <p:cBhvr>
                                        <p:cTn id="1531" dur="2000" fill="hold"/>
                                        <p:tgtEl>
                                          <p:spTgt spid="63738"/>
                                        </p:tgtEl>
                                        <p:attrNameLst>
                                          <p:attrName>ppt_x</p:attrName>
                                          <p:attrName>ppt_y</p:attrName>
                                        </p:attrNameLst>
                                      </p:cBhvr>
                                    </p:animMotion>
                                  </p:childTnLst>
                                </p:cTn>
                              </p:par>
                              <p:par>
                                <p:cTn id="1532" presetID="0" presetClass="path" presetSubtype="0" accel="50000" decel="50000" fill="hold" grpId="1" nodeType="withEffect">
                                  <p:stCondLst>
                                    <p:cond delay="0"/>
                                  </p:stCondLst>
                                  <p:childTnLst>
                                    <p:animMotion origin="layout" path="M 0 0 L 0 0.0333 " pathEditMode="relative" ptsTypes="AA">
                                      <p:cBhvr>
                                        <p:cTn id="1533" dur="2000" fill="hold"/>
                                        <p:tgtEl>
                                          <p:spTgt spid="63739"/>
                                        </p:tgtEl>
                                        <p:attrNameLst>
                                          <p:attrName>ppt_x</p:attrName>
                                          <p:attrName>ppt_y</p:attrName>
                                        </p:attrNameLst>
                                      </p:cBhvr>
                                    </p:animMotion>
                                  </p:childTnLst>
                                </p:cTn>
                              </p:par>
                            </p:childTnLst>
                          </p:cTn>
                        </p:par>
                        <p:par>
                          <p:cTn id="1534" fill="hold" nodeType="afterGroup">
                            <p:stCondLst>
                              <p:cond delay="100000"/>
                            </p:stCondLst>
                            <p:childTnLst>
                              <p:par>
                                <p:cTn id="1535" presetID="1" presetClass="exit" presetSubtype="0" fill="hold" grpId="2" nodeType="afterEffect">
                                  <p:stCondLst>
                                    <p:cond delay="0"/>
                                  </p:stCondLst>
                                  <p:childTnLst>
                                    <p:set>
                                      <p:cBhvr>
                                        <p:cTn id="1536" dur="1" fill="hold">
                                          <p:stCondLst>
                                            <p:cond delay="0"/>
                                          </p:stCondLst>
                                        </p:cTn>
                                        <p:tgtEl>
                                          <p:spTgt spid="63736"/>
                                        </p:tgtEl>
                                        <p:attrNameLst>
                                          <p:attrName>style.visibility</p:attrName>
                                        </p:attrNameLst>
                                      </p:cBhvr>
                                      <p:to>
                                        <p:strVal val="hidden"/>
                                      </p:to>
                                    </p:set>
                                  </p:childTnLst>
                                </p:cTn>
                              </p:par>
                              <p:par>
                                <p:cTn id="1537" presetID="1" presetClass="exit" presetSubtype="0" fill="hold" grpId="2" nodeType="withEffect">
                                  <p:stCondLst>
                                    <p:cond delay="0"/>
                                  </p:stCondLst>
                                  <p:childTnLst>
                                    <p:set>
                                      <p:cBhvr>
                                        <p:cTn id="1538" dur="1" fill="hold">
                                          <p:stCondLst>
                                            <p:cond delay="0"/>
                                          </p:stCondLst>
                                        </p:cTn>
                                        <p:tgtEl>
                                          <p:spTgt spid="63737"/>
                                        </p:tgtEl>
                                        <p:attrNameLst>
                                          <p:attrName>style.visibility</p:attrName>
                                        </p:attrNameLst>
                                      </p:cBhvr>
                                      <p:to>
                                        <p:strVal val="hidden"/>
                                      </p:to>
                                    </p:set>
                                  </p:childTnLst>
                                </p:cTn>
                              </p:par>
                              <p:par>
                                <p:cTn id="1539" presetID="1" presetClass="exit" presetSubtype="0" fill="hold" grpId="2" nodeType="withEffect">
                                  <p:stCondLst>
                                    <p:cond delay="0"/>
                                  </p:stCondLst>
                                  <p:childTnLst>
                                    <p:set>
                                      <p:cBhvr>
                                        <p:cTn id="1540" dur="1" fill="hold">
                                          <p:stCondLst>
                                            <p:cond delay="0"/>
                                          </p:stCondLst>
                                        </p:cTn>
                                        <p:tgtEl>
                                          <p:spTgt spid="63738"/>
                                        </p:tgtEl>
                                        <p:attrNameLst>
                                          <p:attrName>style.visibility</p:attrName>
                                        </p:attrNameLst>
                                      </p:cBhvr>
                                      <p:to>
                                        <p:strVal val="hidden"/>
                                      </p:to>
                                    </p:set>
                                  </p:childTnLst>
                                </p:cTn>
                              </p:par>
                              <p:par>
                                <p:cTn id="1541" presetID="1" presetClass="exit" presetSubtype="0" fill="hold" grpId="2" nodeType="withEffect">
                                  <p:stCondLst>
                                    <p:cond delay="0"/>
                                  </p:stCondLst>
                                  <p:childTnLst>
                                    <p:set>
                                      <p:cBhvr>
                                        <p:cTn id="1542" dur="1" fill="hold">
                                          <p:stCondLst>
                                            <p:cond delay="0"/>
                                          </p:stCondLst>
                                        </p:cTn>
                                        <p:tgtEl>
                                          <p:spTgt spid="63739"/>
                                        </p:tgtEl>
                                        <p:attrNameLst>
                                          <p:attrName>style.visibility</p:attrName>
                                        </p:attrNameLst>
                                      </p:cBhvr>
                                      <p:to>
                                        <p:strVal val="hidden"/>
                                      </p:to>
                                    </p:set>
                                  </p:childTnLst>
                                </p:cTn>
                              </p:par>
                              <p:par>
                                <p:cTn id="1543" presetID="1" presetClass="entr" presetSubtype="0" fill="hold" grpId="0" nodeType="withEffect">
                                  <p:stCondLst>
                                    <p:cond delay="0"/>
                                  </p:stCondLst>
                                  <p:childTnLst>
                                    <p:set>
                                      <p:cBhvr>
                                        <p:cTn id="1544" dur="1" fill="hold">
                                          <p:stCondLst>
                                            <p:cond delay="0"/>
                                          </p:stCondLst>
                                        </p:cTn>
                                        <p:tgtEl>
                                          <p:spTgt spid="63740"/>
                                        </p:tgtEl>
                                        <p:attrNameLst>
                                          <p:attrName>style.visibility</p:attrName>
                                        </p:attrNameLst>
                                      </p:cBhvr>
                                      <p:to>
                                        <p:strVal val="visible"/>
                                      </p:to>
                                    </p:set>
                                  </p:childTnLst>
                                </p:cTn>
                              </p:par>
                              <p:par>
                                <p:cTn id="1545" presetID="1" presetClass="entr" presetSubtype="0" fill="hold" grpId="0" nodeType="withEffect">
                                  <p:stCondLst>
                                    <p:cond delay="0"/>
                                  </p:stCondLst>
                                  <p:childTnLst>
                                    <p:set>
                                      <p:cBhvr>
                                        <p:cTn id="1546" dur="1" fill="hold">
                                          <p:stCondLst>
                                            <p:cond delay="0"/>
                                          </p:stCondLst>
                                        </p:cTn>
                                        <p:tgtEl>
                                          <p:spTgt spid="63741"/>
                                        </p:tgtEl>
                                        <p:attrNameLst>
                                          <p:attrName>style.visibility</p:attrName>
                                        </p:attrNameLst>
                                      </p:cBhvr>
                                      <p:to>
                                        <p:strVal val="visible"/>
                                      </p:to>
                                    </p:set>
                                  </p:childTnLst>
                                </p:cTn>
                              </p:par>
                              <p:par>
                                <p:cTn id="1547" presetID="1" presetClass="entr" presetSubtype="0" fill="hold" grpId="0" nodeType="withEffect">
                                  <p:stCondLst>
                                    <p:cond delay="0"/>
                                  </p:stCondLst>
                                  <p:childTnLst>
                                    <p:set>
                                      <p:cBhvr>
                                        <p:cTn id="1548" dur="1" fill="hold">
                                          <p:stCondLst>
                                            <p:cond delay="0"/>
                                          </p:stCondLst>
                                        </p:cTn>
                                        <p:tgtEl>
                                          <p:spTgt spid="63742"/>
                                        </p:tgtEl>
                                        <p:attrNameLst>
                                          <p:attrName>style.visibility</p:attrName>
                                        </p:attrNameLst>
                                      </p:cBhvr>
                                      <p:to>
                                        <p:strVal val="visible"/>
                                      </p:to>
                                    </p:set>
                                  </p:childTnLst>
                                </p:cTn>
                              </p:par>
                              <p:par>
                                <p:cTn id="1549" presetID="1" presetClass="entr" presetSubtype="0" fill="hold" grpId="0" nodeType="withEffect">
                                  <p:stCondLst>
                                    <p:cond delay="0"/>
                                  </p:stCondLst>
                                  <p:childTnLst>
                                    <p:set>
                                      <p:cBhvr>
                                        <p:cTn id="1550" dur="1" fill="hold">
                                          <p:stCondLst>
                                            <p:cond delay="0"/>
                                          </p:stCondLst>
                                        </p:cTn>
                                        <p:tgtEl>
                                          <p:spTgt spid="63743"/>
                                        </p:tgtEl>
                                        <p:attrNameLst>
                                          <p:attrName>style.visibility</p:attrName>
                                        </p:attrNameLst>
                                      </p:cBhvr>
                                      <p:to>
                                        <p:strVal val="visible"/>
                                      </p:to>
                                    </p:set>
                                  </p:childTnLst>
                                </p:cTn>
                              </p:par>
                              <p:par>
                                <p:cTn id="1551" presetID="0" presetClass="path" presetSubtype="0" accel="50000" decel="50000" fill="hold" grpId="1" nodeType="withEffect">
                                  <p:stCondLst>
                                    <p:cond delay="0"/>
                                  </p:stCondLst>
                                  <p:childTnLst>
                                    <p:animMotion origin="layout" path="M 0 0 L 0.075 0.0111 " pathEditMode="relative" ptsTypes="AA">
                                      <p:cBhvr>
                                        <p:cTn id="1552" dur="2000" fill="hold"/>
                                        <p:tgtEl>
                                          <p:spTgt spid="63740"/>
                                        </p:tgtEl>
                                        <p:attrNameLst>
                                          <p:attrName>ppt_x</p:attrName>
                                          <p:attrName>ppt_y</p:attrName>
                                        </p:attrNameLst>
                                      </p:cBhvr>
                                    </p:animMotion>
                                  </p:childTnLst>
                                </p:cTn>
                              </p:par>
                              <p:par>
                                <p:cTn id="1553" presetID="0" presetClass="path" presetSubtype="0" accel="50000" decel="50000" fill="hold" grpId="1" nodeType="withEffect">
                                  <p:stCondLst>
                                    <p:cond delay="0"/>
                                  </p:stCondLst>
                                  <p:childTnLst>
                                    <p:animMotion origin="layout" path="M 0 0 L 0.075 0.0111 " pathEditMode="relative" ptsTypes="AA">
                                      <p:cBhvr>
                                        <p:cTn id="1554" dur="2000" fill="hold"/>
                                        <p:tgtEl>
                                          <p:spTgt spid="63741"/>
                                        </p:tgtEl>
                                        <p:attrNameLst>
                                          <p:attrName>ppt_x</p:attrName>
                                          <p:attrName>ppt_y</p:attrName>
                                        </p:attrNameLst>
                                      </p:cBhvr>
                                    </p:animMotion>
                                  </p:childTnLst>
                                </p:cTn>
                              </p:par>
                              <p:par>
                                <p:cTn id="1555" presetID="0" presetClass="path" presetSubtype="0" accel="50000" decel="50000" fill="hold" grpId="1" nodeType="withEffect">
                                  <p:stCondLst>
                                    <p:cond delay="0"/>
                                  </p:stCondLst>
                                  <p:childTnLst>
                                    <p:animMotion origin="layout" path="M 0 0 L 0.075 0.0111 " pathEditMode="relative" ptsTypes="AA">
                                      <p:cBhvr>
                                        <p:cTn id="1556" dur="2000" fill="hold"/>
                                        <p:tgtEl>
                                          <p:spTgt spid="63742"/>
                                        </p:tgtEl>
                                        <p:attrNameLst>
                                          <p:attrName>ppt_x</p:attrName>
                                          <p:attrName>ppt_y</p:attrName>
                                        </p:attrNameLst>
                                      </p:cBhvr>
                                    </p:animMotion>
                                  </p:childTnLst>
                                </p:cTn>
                              </p:par>
                              <p:par>
                                <p:cTn id="1557" presetID="0" presetClass="path" presetSubtype="0" accel="50000" decel="50000" fill="hold" grpId="1" nodeType="withEffect">
                                  <p:stCondLst>
                                    <p:cond delay="0"/>
                                  </p:stCondLst>
                                  <p:childTnLst>
                                    <p:animMotion origin="layout" path="M 0 0 L 0.075 0.0111 " pathEditMode="relative" ptsTypes="AA">
                                      <p:cBhvr>
                                        <p:cTn id="1558" dur="2000" fill="hold"/>
                                        <p:tgtEl>
                                          <p:spTgt spid="63743"/>
                                        </p:tgtEl>
                                        <p:attrNameLst>
                                          <p:attrName>ppt_x</p:attrName>
                                          <p:attrName>ppt_y</p:attrName>
                                        </p:attrNameLst>
                                      </p:cBhvr>
                                    </p:animMotion>
                                  </p:childTnLst>
                                </p:cTn>
                              </p:par>
                              <p:par>
                                <p:cTn id="1559" presetID="1" presetClass="entr" presetSubtype="0" fill="hold" grpId="0" nodeType="withEffect">
                                  <p:stCondLst>
                                    <p:cond delay="0"/>
                                  </p:stCondLst>
                                  <p:childTnLst>
                                    <p:set>
                                      <p:cBhvr>
                                        <p:cTn id="1560" dur="1" fill="hold">
                                          <p:stCondLst>
                                            <p:cond delay="0"/>
                                          </p:stCondLst>
                                        </p:cTn>
                                        <p:tgtEl>
                                          <p:spTgt spid="63744"/>
                                        </p:tgtEl>
                                        <p:attrNameLst>
                                          <p:attrName>style.visibility</p:attrName>
                                        </p:attrNameLst>
                                      </p:cBhvr>
                                      <p:to>
                                        <p:strVal val="visible"/>
                                      </p:to>
                                    </p:set>
                                  </p:childTnLst>
                                </p:cTn>
                              </p:par>
                              <p:par>
                                <p:cTn id="1561" presetID="1" presetClass="entr" presetSubtype="0" fill="hold" grpId="0" nodeType="withEffect">
                                  <p:stCondLst>
                                    <p:cond delay="0"/>
                                  </p:stCondLst>
                                  <p:childTnLst>
                                    <p:set>
                                      <p:cBhvr>
                                        <p:cTn id="1562" dur="1" fill="hold">
                                          <p:stCondLst>
                                            <p:cond delay="0"/>
                                          </p:stCondLst>
                                        </p:cTn>
                                        <p:tgtEl>
                                          <p:spTgt spid="63745"/>
                                        </p:tgtEl>
                                        <p:attrNameLst>
                                          <p:attrName>style.visibility</p:attrName>
                                        </p:attrNameLst>
                                      </p:cBhvr>
                                      <p:to>
                                        <p:strVal val="visible"/>
                                      </p:to>
                                    </p:set>
                                  </p:childTnLst>
                                </p:cTn>
                              </p:par>
                              <p:par>
                                <p:cTn id="1563" presetID="0" presetClass="path" presetSubtype="0" accel="50000" decel="50000" fill="hold" grpId="1" nodeType="withEffect">
                                  <p:stCondLst>
                                    <p:cond delay="0"/>
                                  </p:stCondLst>
                                  <p:childTnLst>
                                    <p:animMotion origin="layout" path="M 0 0 L 0.14167 0.14431 " pathEditMode="relative" ptsTypes="AA">
                                      <p:cBhvr>
                                        <p:cTn id="1564" dur="2000" fill="hold"/>
                                        <p:tgtEl>
                                          <p:spTgt spid="63744"/>
                                        </p:tgtEl>
                                        <p:attrNameLst>
                                          <p:attrName>ppt_x</p:attrName>
                                          <p:attrName>ppt_y</p:attrName>
                                        </p:attrNameLst>
                                      </p:cBhvr>
                                    </p:animMotion>
                                  </p:childTnLst>
                                </p:cTn>
                              </p:par>
                              <p:par>
                                <p:cTn id="1565" presetID="0" presetClass="path" presetSubtype="0" accel="50000" decel="50000" fill="hold" grpId="1" nodeType="withEffect">
                                  <p:stCondLst>
                                    <p:cond delay="0"/>
                                  </p:stCondLst>
                                  <p:childTnLst>
                                    <p:animMotion origin="layout" path="M 0 0 L 0.14167 0.14431 " pathEditMode="relative" ptsTypes="AA">
                                      <p:cBhvr>
                                        <p:cTn id="1566" dur="2000" fill="hold"/>
                                        <p:tgtEl>
                                          <p:spTgt spid="63745"/>
                                        </p:tgtEl>
                                        <p:attrNameLst>
                                          <p:attrName>ppt_x</p:attrName>
                                          <p:attrName>ppt_y</p:attrName>
                                        </p:attrNameLst>
                                      </p:cBhvr>
                                    </p:animMotion>
                                  </p:childTnLst>
                                </p:cTn>
                              </p:par>
                              <p:par>
                                <p:cTn id="1567" presetID="1" presetClass="entr" presetSubtype="0" fill="hold" grpId="0" nodeType="withEffect">
                                  <p:stCondLst>
                                    <p:cond delay="0"/>
                                  </p:stCondLst>
                                  <p:childTnLst>
                                    <p:set>
                                      <p:cBhvr>
                                        <p:cTn id="1568" dur="1" fill="hold">
                                          <p:stCondLst>
                                            <p:cond delay="0"/>
                                          </p:stCondLst>
                                        </p:cTn>
                                        <p:tgtEl>
                                          <p:spTgt spid="63746"/>
                                        </p:tgtEl>
                                        <p:attrNameLst>
                                          <p:attrName>style.visibility</p:attrName>
                                        </p:attrNameLst>
                                      </p:cBhvr>
                                      <p:to>
                                        <p:strVal val="visible"/>
                                      </p:to>
                                    </p:set>
                                  </p:childTnLst>
                                </p:cTn>
                              </p:par>
                              <p:par>
                                <p:cTn id="1569" presetID="1" presetClass="entr" presetSubtype="0" fill="hold" grpId="0" nodeType="withEffect">
                                  <p:stCondLst>
                                    <p:cond delay="0"/>
                                  </p:stCondLst>
                                  <p:childTnLst>
                                    <p:set>
                                      <p:cBhvr>
                                        <p:cTn id="1570" dur="1" fill="hold">
                                          <p:stCondLst>
                                            <p:cond delay="0"/>
                                          </p:stCondLst>
                                        </p:cTn>
                                        <p:tgtEl>
                                          <p:spTgt spid="63747"/>
                                        </p:tgtEl>
                                        <p:attrNameLst>
                                          <p:attrName>style.visibility</p:attrName>
                                        </p:attrNameLst>
                                      </p:cBhvr>
                                      <p:to>
                                        <p:strVal val="visible"/>
                                      </p:to>
                                    </p:set>
                                  </p:childTnLst>
                                </p:cTn>
                              </p:par>
                              <p:par>
                                <p:cTn id="1571" presetID="0" presetClass="path" presetSubtype="0" accel="50000" decel="50000" fill="hold" grpId="1" nodeType="withEffect">
                                  <p:stCondLst>
                                    <p:cond delay="0"/>
                                  </p:stCondLst>
                                  <p:childTnLst>
                                    <p:animMotion origin="layout" path="M 0 0 L -0.13334 0.15541 " pathEditMode="relative" ptsTypes="AA">
                                      <p:cBhvr>
                                        <p:cTn id="1572" dur="2000" fill="hold"/>
                                        <p:tgtEl>
                                          <p:spTgt spid="63746"/>
                                        </p:tgtEl>
                                        <p:attrNameLst>
                                          <p:attrName>ppt_x</p:attrName>
                                          <p:attrName>ppt_y</p:attrName>
                                        </p:attrNameLst>
                                      </p:cBhvr>
                                    </p:animMotion>
                                  </p:childTnLst>
                                </p:cTn>
                              </p:par>
                              <p:par>
                                <p:cTn id="1573" presetID="0" presetClass="path" presetSubtype="0" accel="50000" decel="50000" fill="hold" grpId="1" nodeType="withEffect">
                                  <p:stCondLst>
                                    <p:cond delay="0"/>
                                  </p:stCondLst>
                                  <p:childTnLst>
                                    <p:animMotion origin="layout" path="M 0 0 L -0.13334 0.15541 " pathEditMode="relative" ptsTypes="AA">
                                      <p:cBhvr>
                                        <p:cTn id="1574" dur="2000" fill="hold"/>
                                        <p:tgtEl>
                                          <p:spTgt spid="63747"/>
                                        </p:tgtEl>
                                        <p:attrNameLst>
                                          <p:attrName>ppt_x</p:attrName>
                                          <p:attrName>ppt_y</p:attrName>
                                        </p:attrNameLst>
                                      </p:cBhvr>
                                    </p:animMotion>
                                  </p:childTnLst>
                                </p:cTn>
                              </p:par>
                            </p:childTnLst>
                          </p:cTn>
                        </p:par>
                        <p:par>
                          <p:cTn id="1575" fill="hold" nodeType="afterGroup">
                            <p:stCondLst>
                              <p:cond delay="102000"/>
                            </p:stCondLst>
                            <p:childTnLst>
                              <p:par>
                                <p:cTn id="1576" presetID="1" presetClass="exit" presetSubtype="0" fill="hold" grpId="2" nodeType="afterEffect">
                                  <p:stCondLst>
                                    <p:cond delay="0"/>
                                  </p:stCondLst>
                                  <p:childTnLst>
                                    <p:set>
                                      <p:cBhvr>
                                        <p:cTn id="1577" dur="1" fill="hold">
                                          <p:stCondLst>
                                            <p:cond delay="0"/>
                                          </p:stCondLst>
                                        </p:cTn>
                                        <p:tgtEl>
                                          <p:spTgt spid="63740"/>
                                        </p:tgtEl>
                                        <p:attrNameLst>
                                          <p:attrName>style.visibility</p:attrName>
                                        </p:attrNameLst>
                                      </p:cBhvr>
                                      <p:to>
                                        <p:strVal val="hidden"/>
                                      </p:to>
                                    </p:set>
                                  </p:childTnLst>
                                </p:cTn>
                              </p:par>
                              <p:par>
                                <p:cTn id="1578" presetID="1" presetClass="exit" presetSubtype="0" fill="hold" grpId="2" nodeType="withEffect">
                                  <p:stCondLst>
                                    <p:cond delay="0"/>
                                  </p:stCondLst>
                                  <p:childTnLst>
                                    <p:set>
                                      <p:cBhvr>
                                        <p:cTn id="1579" dur="1" fill="hold">
                                          <p:stCondLst>
                                            <p:cond delay="0"/>
                                          </p:stCondLst>
                                        </p:cTn>
                                        <p:tgtEl>
                                          <p:spTgt spid="63741"/>
                                        </p:tgtEl>
                                        <p:attrNameLst>
                                          <p:attrName>style.visibility</p:attrName>
                                        </p:attrNameLst>
                                      </p:cBhvr>
                                      <p:to>
                                        <p:strVal val="hidden"/>
                                      </p:to>
                                    </p:set>
                                  </p:childTnLst>
                                </p:cTn>
                              </p:par>
                              <p:par>
                                <p:cTn id="1580" presetID="1" presetClass="exit" presetSubtype="0" fill="hold" grpId="2" nodeType="withEffect">
                                  <p:stCondLst>
                                    <p:cond delay="0"/>
                                  </p:stCondLst>
                                  <p:childTnLst>
                                    <p:set>
                                      <p:cBhvr>
                                        <p:cTn id="1581" dur="1" fill="hold">
                                          <p:stCondLst>
                                            <p:cond delay="0"/>
                                          </p:stCondLst>
                                        </p:cTn>
                                        <p:tgtEl>
                                          <p:spTgt spid="63742"/>
                                        </p:tgtEl>
                                        <p:attrNameLst>
                                          <p:attrName>style.visibility</p:attrName>
                                        </p:attrNameLst>
                                      </p:cBhvr>
                                      <p:to>
                                        <p:strVal val="hidden"/>
                                      </p:to>
                                    </p:set>
                                  </p:childTnLst>
                                </p:cTn>
                              </p:par>
                              <p:par>
                                <p:cTn id="1582" presetID="1" presetClass="exit" presetSubtype="0" fill="hold" grpId="2" nodeType="withEffect">
                                  <p:stCondLst>
                                    <p:cond delay="0"/>
                                  </p:stCondLst>
                                  <p:childTnLst>
                                    <p:set>
                                      <p:cBhvr>
                                        <p:cTn id="1583" dur="1" fill="hold">
                                          <p:stCondLst>
                                            <p:cond delay="0"/>
                                          </p:stCondLst>
                                        </p:cTn>
                                        <p:tgtEl>
                                          <p:spTgt spid="63743"/>
                                        </p:tgtEl>
                                        <p:attrNameLst>
                                          <p:attrName>style.visibility</p:attrName>
                                        </p:attrNameLst>
                                      </p:cBhvr>
                                      <p:to>
                                        <p:strVal val="hidden"/>
                                      </p:to>
                                    </p:set>
                                  </p:childTnLst>
                                </p:cTn>
                              </p:par>
                              <p:par>
                                <p:cTn id="1584" presetID="1" presetClass="exit" presetSubtype="0" fill="hold" grpId="2" nodeType="withEffect">
                                  <p:stCondLst>
                                    <p:cond delay="0"/>
                                  </p:stCondLst>
                                  <p:childTnLst>
                                    <p:set>
                                      <p:cBhvr>
                                        <p:cTn id="1585" dur="1" fill="hold">
                                          <p:stCondLst>
                                            <p:cond delay="0"/>
                                          </p:stCondLst>
                                        </p:cTn>
                                        <p:tgtEl>
                                          <p:spTgt spid="63744"/>
                                        </p:tgtEl>
                                        <p:attrNameLst>
                                          <p:attrName>style.visibility</p:attrName>
                                        </p:attrNameLst>
                                      </p:cBhvr>
                                      <p:to>
                                        <p:strVal val="hidden"/>
                                      </p:to>
                                    </p:set>
                                  </p:childTnLst>
                                </p:cTn>
                              </p:par>
                              <p:par>
                                <p:cTn id="1586" presetID="1" presetClass="exit" presetSubtype="0" fill="hold" grpId="2" nodeType="withEffect">
                                  <p:stCondLst>
                                    <p:cond delay="0"/>
                                  </p:stCondLst>
                                  <p:childTnLst>
                                    <p:set>
                                      <p:cBhvr>
                                        <p:cTn id="1587" dur="1" fill="hold">
                                          <p:stCondLst>
                                            <p:cond delay="0"/>
                                          </p:stCondLst>
                                        </p:cTn>
                                        <p:tgtEl>
                                          <p:spTgt spid="63745"/>
                                        </p:tgtEl>
                                        <p:attrNameLst>
                                          <p:attrName>style.visibility</p:attrName>
                                        </p:attrNameLst>
                                      </p:cBhvr>
                                      <p:to>
                                        <p:strVal val="hidden"/>
                                      </p:to>
                                    </p:set>
                                  </p:childTnLst>
                                </p:cTn>
                              </p:par>
                              <p:par>
                                <p:cTn id="1588" presetID="1" presetClass="exit" presetSubtype="0" fill="hold" grpId="2" nodeType="withEffect">
                                  <p:stCondLst>
                                    <p:cond delay="0"/>
                                  </p:stCondLst>
                                  <p:childTnLst>
                                    <p:set>
                                      <p:cBhvr>
                                        <p:cTn id="1589" dur="1" fill="hold">
                                          <p:stCondLst>
                                            <p:cond delay="0"/>
                                          </p:stCondLst>
                                        </p:cTn>
                                        <p:tgtEl>
                                          <p:spTgt spid="63746"/>
                                        </p:tgtEl>
                                        <p:attrNameLst>
                                          <p:attrName>style.visibility</p:attrName>
                                        </p:attrNameLst>
                                      </p:cBhvr>
                                      <p:to>
                                        <p:strVal val="hidden"/>
                                      </p:to>
                                    </p:set>
                                  </p:childTnLst>
                                </p:cTn>
                              </p:par>
                              <p:par>
                                <p:cTn id="1590" presetID="1" presetClass="exit" presetSubtype="0" fill="hold" grpId="2" nodeType="withEffect">
                                  <p:stCondLst>
                                    <p:cond delay="0"/>
                                  </p:stCondLst>
                                  <p:childTnLst>
                                    <p:set>
                                      <p:cBhvr>
                                        <p:cTn id="1591" dur="1" fill="hold">
                                          <p:stCondLst>
                                            <p:cond delay="0"/>
                                          </p:stCondLst>
                                        </p:cTn>
                                        <p:tgtEl>
                                          <p:spTgt spid="63747"/>
                                        </p:tgtEl>
                                        <p:attrNameLst>
                                          <p:attrName>style.visibility</p:attrName>
                                        </p:attrNameLst>
                                      </p:cBhvr>
                                      <p:to>
                                        <p:strVal val="hidden"/>
                                      </p:to>
                                    </p:set>
                                  </p:childTnLst>
                                </p:cTn>
                              </p:par>
                              <p:par>
                                <p:cTn id="1592" presetID="1" presetClass="entr" presetSubtype="0" fill="hold" grpId="0" nodeType="withEffect">
                                  <p:stCondLst>
                                    <p:cond delay="0"/>
                                  </p:stCondLst>
                                  <p:childTnLst>
                                    <p:set>
                                      <p:cBhvr>
                                        <p:cTn id="1593" dur="1" fill="hold">
                                          <p:stCondLst>
                                            <p:cond delay="0"/>
                                          </p:stCondLst>
                                        </p:cTn>
                                        <p:tgtEl>
                                          <p:spTgt spid="63750"/>
                                        </p:tgtEl>
                                        <p:attrNameLst>
                                          <p:attrName>style.visibility</p:attrName>
                                        </p:attrNameLst>
                                      </p:cBhvr>
                                      <p:to>
                                        <p:strVal val="visible"/>
                                      </p:to>
                                    </p:set>
                                  </p:childTnLst>
                                </p:cTn>
                              </p:par>
                              <p:par>
                                <p:cTn id="1594"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1595" dur="2000" fill="hold"/>
                                        <p:tgtEl>
                                          <p:spTgt spid="63750"/>
                                        </p:tgtEl>
                                        <p:attrNameLst>
                                          <p:attrName>ppt_x</p:attrName>
                                          <p:attrName>ppt_y</p:attrName>
                                        </p:attrNameLst>
                                      </p:cBhvr>
                                    </p:animMotion>
                                  </p:childTnLst>
                                </p:cTn>
                              </p:par>
                              <p:par>
                                <p:cTn id="1596" presetID="1" presetClass="entr" presetSubtype="0" fill="hold" grpId="0" nodeType="withEffect">
                                  <p:stCondLst>
                                    <p:cond delay="0"/>
                                  </p:stCondLst>
                                  <p:childTnLst>
                                    <p:set>
                                      <p:cBhvr>
                                        <p:cTn id="1597" dur="1" fill="hold">
                                          <p:stCondLst>
                                            <p:cond delay="0"/>
                                          </p:stCondLst>
                                        </p:cTn>
                                        <p:tgtEl>
                                          <p:spTgt spid="63751"/>
                                        </p:tgtEl>
                                        <p:attrNameLst>
                                          <p:attrName>style.visibility</p:attrName>
                                        </p:attrNameLst>
                                      </p:cBhvr>
                                      <p:to>
                                        <p:strVal val="visible"/>
                                      </p:to>
                                    </p:set>
                                  </p:childTnLst>
                                </p:cTn>
                              </p:par>
                              <p:par>
                                <p:cTn id="1598"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1599" dur="2000" fill="hold"/>
                                        <p:tgtEl>
                                          <p:spTgt spid="63751"/>
                                        </p:tgtEl>
                                        <p:attrNameLst>
                                          <p:attrName>ppt_x</p:attrName>
                                          <p:attrName>ppt_y</p:attrName>
                                        </p:attrNameLst>
                                      </p:cBhvr>
                                    </p:animMotion>
                                  </p:childTnLst>
                                </p:cTn>
                              </p:par>
                              <p:par>
                                <p:cTn id="1600" presetID="1" presetClass="entr" presetSubtype="0" fill="hold" grpId="0" nodeType="withEffect">
                                  <p:stCondLst>
                                    <p:cond delay="0"/>
                                  </p:stCondLst>
                                  <p:childTnLst>
                                    <p:set>
                                      <p:cBhvr>
                                        <p:cTn id="1601" dur="1" fill="hold">
                                          <p:stCondLst>
                                            <p:cond delay="0"/>
                                          </p:stCondLst>
                                        </p:cTn>
                                        <p:tgtEl>
                                          <p:spTgt spid="63748"/>
                                        </p:tgtEl>
                                        <p:attrNameLst>
                                          <p:attrName>style.visibility</p:attrName>
                                        </p:attrNameLst>
                                      </p:cBhvr>
                                      <p:to>
                                        <p:strVal val="visible"/>
                                      </p:to>
                                    </p:set>
                                  </p:childTnLst>
                                </p:cTn>
                              </p:par>
                              <p:par>
                                <p:cTn id="1602"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1603" dur="2000" fill="hold"/>
                                        <p:tgtEl>
                                          <p:spTgt spid="63748"/>
                                        </p:tgtEl>
                                        <p:attrNameLst>
                                          <p:attrName>ppt_x</p:attrName>
                                          <p:attrName>ppt_y</p:attrName>
                                        </p:attrNameLst>
                                      </p:cBhvr>
                                    </p:animMotion>
                                  </p:childTnLst>
                                </p:cTn>
                              </p:par>
                              <p:par>
                                <p:cTn id="1604" presetID="1" presetClass="entr" presetSubtype="0" fill="hold" grpId="0" nodeType="withEffect">
                                  <p:stCondLst>
                                    <p:cond delay="0"/>
                                  </p:stCondLst>
                                  <p:childTnLst>
                                    <p:set>
                                      <p:cBhvr>
                                        <p:cTn id="1605" dur="1" fill="hold">
                                          <p:stCondLst>
                                            <p:cond delay="0"/>
                                          </p:stCondLst>
                                        </p:cTn>
                                        <p:tgtEl>
                                          <p:spTgt spid="63749"/>
                                        </p:tgtEl>
                                        <p:attrNameLst>
                                          <p:attrName>style.visibility</p:attrName>
                                        </p:attrNameLst>
                                      </p:cBhvr>
                                      <p:to>
                                        <p:strVal val="visible"/>
                                      </p:to>
                                    </p:set>
                                  </p:childTnLst>
                                </p:cTn>
                              </p:par>
                              <p:par>
                                <p:cTn id="1606"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1607" dur="2000" fill="hold"/>
                                        <p:tgtEl>
                                          <p:spTgt spid="63749"/>
                                        </p:tgtEl>
                                        <p:attrNameLst>
                                          <p:attrName>ppt_x</p:attrName>
                                          <p:attrName>ppt_y</p:attrName>
                                        </p:attrNameLst>
                                      </p:cBhvr>
                                    </p:animMotion>
                                  </p:childTnLst>
                                </p:cTn>
                              </p:par>
                            </p:childTnLst>
                          </p:cTn>
                        </p:par>
                        <p:par>
                          <p:cTn id="1608" fill="hold" nodeType="afterGroup">
                            <p:stCondLst>
                              <p:cond delay="104000"/>
                            </p:stCondLst>
                            <p:childTnLst>
                              <p:par>
                                <p:cTn id="1609" presetID="1" presetClass="exit" presetSubtype="0" fill="hold" grpId="2" nodeType="afterEffect">
                                  <p:stCondLst>
                                    <p:cond delay="0"/>
                                  </p:stCondLst>
                                  <p:childTnLst>
                                    <p:set>
                                      <p:cBhvr>
                                        <p:cTn id="1610" dur="1" fill="hold">
                                          <p:stCondLst>
                                            <p:cond delay="0"/>
                                          </p:stCondLst>
                                        </p:cTn>
                                        <p:tgtEl>
                                          <p:spTgt spid="63750"/>
                                        </p:tgtEl>
                                        <p:attrNameLst>
                                          <p:attrName>style.visibility</p:attrName>
                                        </p:attrNameLst>
                                      </p:cBhvr>
                                      <p:to>
                                        <p:strVal val="hidden"/>
                                      </p:to>
                                    </p:set>
                                  </p:childTnLst>
                                </p:cTn>
                              </p:par>
                              <p:par>
                                <p:cTn id="1611" presetID="1" presetClass="exit" presetSubtype="0" fill="hold" grpId="2" nodeType="withEffect">
                                  <p:stCondLst>
                                    <p:cond delay="0"/>
                                  </p:stCondLst>
                                  <p:childTnLst>
                                    <p:set>
                                      <p:cBhvr>
                                        <p:cTn id="1612" dur="1" fill="hold">
                                          <p:stCondLst>
                                            <p:cond delay="0"/>
                                          </p:stCondLst>
                                        </p:cTn>
                                        <p:tgtEl>
                                          <p:spTgt spid="63751"/>
                                        </p:tgtEl>
                                        <p:attrNameLst>
                                          <p:attrName>style.visibility</p:attrName>
                                        </p:attrNameLst>
                                      </p:cBhvr>
                                      <p:to>
                                        <p:strVal val="hidden"/>
                                      </p:to>
                                    </p:set>
                                  </p:childTnLst>
                                </p:cTn>
                              </p:par>
                              <p:par>
                                <p:cTn id="1613" presetID="1" presetClass="exit" presetSubtype="0" fill="hold" grpId="2" nodeType="withEffect">
                                  <p:stCondLst>
                                    <p:cond delay="0"/>
                                  </p:stCondLst>
                                  <p:childTnLst>
                                    <p:set>
                                      <p:cBhvr>
                                        <p:cTn id="1614" dur="1" fill="hold">
                                          <p:stCondLst>
                                            <p:cond delay="0"/>
                                          </p:stCondLst>
                                        </p:cTn>
                                        <p:tgtEl>
                                          <p:spTgt spid="63748"/>
                                        </p:tgtEl>
                                        <p:attrNameLst>
                                          <p:attrName>style.visibility</p:attrName>
                                        </p:attrNameLst>
                                      </p:cBhvr>
                                      <p:to>
                                        <p:strVal val="hidden"/>
                                      </p:to>
                                    </p:set>
                                  </p:childTnLst>
                                </p:cTn>
                              </p:par>
                              <p:par>
                                <p:cTn id="1615" presetID="1" presetClass="exit" presetSubtype="0" fill="hold" grpId="2" nodeType="withEffect">
                                  <p:stCondLst>
                                    <p:cond delay="0"/>
                                  </p:stCondLst>
                                  <p:childTnLst>
                                    <p:set>
                                      <p:cBhvr>
                                        <p:cTn id="1616" dur="1" fill="hold">
                                          <p:stCondLst>
                                            <p:cond delay="0"/>
                                          </p:stCondLst>
                                        </p:cTn>
                                        <p:tgtEl>
                                          <p:spTgt spid="63749"/>
                                        </p:tgtEl>
                                        <p:attrNameLst>
                                          <p:attrName>style.visibility</p:attrName>
                                        </p:attrNameLst>
                                      </p:cBhvr>
                                      <p:to>
                                        <p:strVal val="hidden"/>
                                      </p:to>
                                    </p:set>
                                  </p:childTnLst>
                                </p:cTn>
                              </p:par>
                              <p:par>
                                <p:cTn id="1617" presetID="1" presetClass="entr" presetSubtype="0" fill="hold" grpId="0" nodeType="withEffect">
                                  <p:stCondLst>
                                    <p:cond delay="0"/>
                                  </p:stCondLst>
                                  <p:childTnLst>
                                    <p:set>
                                      <p:cBhvr>
                                        <p:cTn id="1618" dur="1" fill="hold">
                                          <p:stCondLst>
                                            <p:cond delay="0"/>
                                          </p:stCondLst>
                                        </p:cTn>
                                        <p:tgtEl>
                                          <p:spTgt spid="63752"/>
                                        </p:tgtEl>
                                        <p:attrNameLst>
                                          <p:attrName>style.visibility</p:attrName>
                                        </p:attrNameLst>
                                      </p:cBhvr>
                                      <p:to>
                                        <p:strVal val="visible"/>
                                      </p:to>
                                    </p:set>
                                  </p:childTnLst>
                                </p:cTn>
                              </p:par>
                              <p:par>
                                <p:cTn id="1619" presetID="1" presetClass="entr" presetSubtype="0" fill="hold" grpId="0" nodeType="withEffect">
                                  <p:stCondLst>
                                    <p:cond delay="0"/>
                                  </p:stCondLst>
                                  <p:childTnLst>
                                    <p:set>
                                      <p:cBhvr>
                                        <p:cTn id="1620" dur="1" fill="hold">
                                          <p:stCondLst>
                                            <p:cond delay="0"/>
                                          </p:stCondLst>
                                        </p:cTn>
                                        <p:tgtEl>
                                          <p:spTgt spid="63753"/>
                                        </p:tgtEl>
                                        <p:attrNameLst>
                                          <p:attrName>style.visibility</p:attrName>
                                        </p:attrNameLst>
                                      </p:cBhvr>
                                      <p:to>
                                        <p:strVal val="visible"/>
                                      </p:to>
                                    </p:set>
                                  </p:childTnLst>
                                </p:cTn>
                              </p:par>
                              <p:par>
                                <p:cTn id="1621" presetID="1" presetClass="entr" presetSubtype="0" fill="hold" grpId="0" nodeType="withEffect">
                                  <p:stCondLst>
                                    <p:cond delay="0"/>
                                  </p:stCondLst>
                                  <p:childTnLst>
                                    <p:set>
                                      <p:cBhvr>
                                        <p:cTn id="1622" dur="1" fill="hold">
                                          <p:stCondLst>
                                            <p:cond delay="0"/>
                                          </p:stCondLst>
                                        </p:cTn>
                                        <p:tgtEl>
                                          <p:spTgt spid="63754"/>
                                        </p:tgtEl>
                                        <p:attrNameLst>
                                          <p:attrName>style.visibility</p:attrName>
                                        </p:attrNameLst>
                                      </p:cBhvr>
                                      <p:to>
                                        <p:strVal val="visible"/>
                                      </p:to>
                                    </p:set>
                                  </p:childTnLst>
                                </p:cTn>
                              </p:par>
                              <p:par>
                                <p:cTn id="1623" presetID="1" presetClass="entr" presetSubtype="0" fill="hold" grpId="0" nodeType="withEffect">
                                  <p:stCondLst>
                                    <p:cond delay="0"/>
                                  </p:stCondLst>
                                  <p:childTnLst>
                                    <p:set>
                                      <p:cBhvr>
                                        <p:cTn id="1624" dur="1" fill="hold">
                                          <p:stCondLst>
                                            <p:cond delay="0"/>
                                          </p:stCondLst>
                                        </p:cTn>
                                        <p:tgtEl>
                                          <p:spTgt spid="63755"/>
                                        </p:tgtEl>
                                        <p:attrNameLst>
                                          <p:attrName>style.visibility</p:attrName>
                                        </p:attrNameLst>
                                      </p:cBhvr>
                                      <p:to>
                                        <p:strVal val="visible"/>
                                      </p:to>
                                    </p:set>
                                  </p:childTnLst>
                                </p:cTn>
                              </p:par>
                              <p:par>
                                <p:cTn id="1625" presetID="0" presetClass="path" presetSubtype="0" accel="50000" decel="50000" fill="hold" grpId="1" nodeType="withEffect">
                                  <p:stCondLst>
                                    <p:cond delay="0"/>
                                  </p:stCondLst>
                                  <p:childTnLst>
                                    <p:animMotion origin="layout" path="M 0 0 L 0 0.06661 " pathEditMode="relative" ptsTypes="AA">
                                      <p:cBhvr>
                                        <p:cTn id="1626" dur="2000" fill="hold"/>
                                        <p:tgtEl>
                                          <p:spTgt spid="63752"/>
                                        </p:tgtEl>
                                        <p:attrNameLst>
                                          <p:attrName>ppt_x</p:attrName>
                                          <p:attrName>ppt_y</p:attrName>
                                        </p:attrNameLst>
                                      </p:cBhvr>
                                    </p:animMotion>
                                  </p:childTnLst>
                                </p:cTn>
                              </p:par>
                              <p:par>
                                <p:cTn id="1627" presetID="0" presetClass="path" presetSubtype="0" accel="50000" decel="50000" fill="hold" grpId="1" nodeType="withEffect">
                                  <p:stCondLst>
                                    <p:cond delay="0"/>
                                  </p:stCondLst>
                                  <p:childTnLst>
                                    <p:animMotion origin="layout" path="M 0 0 L 0 0.06661 " pathEditMode="relative" ptsTypes="AA">
                                      <p:cBhvr>
                                        <p:cTn id="1628" dur="2000" fill="hold"/>
                                        <p:tgtEl>
                                          <p:spTgt spid="63753"/>
                                        </p:tgtEl>
                                        <p:attrNameLst>
                                          <p:attrName>ppt_x</p:attrName>
                                          <p:attrName>ppt_y</p:attrName>
                                        </p:attrNameLst>
                                      </p:cBhvr>
                                    </p:animMotion>
                                  </p:childTnLst>
                                </p:cTn>
                              </p:par>
                              <p:par>
                                <p:cTn id="1629" presetID="0" presetClass="path" presetSubtype="0" accel="50000" decel="50000" fill="hold" grpId="1" nodeType="withEffect">
                                  <p:stCondLst>
                                    <p:cond delay="0"/>
                                  </p:stCondLst>
                                  <p:childTnLst>
                                    <p:animMotion origin="layout" path="M 0 0 L 0 0.06661 " pathEditMode="relative" ptsTypes="AA">
                                      <p:cBhvr>
                                        <p:cTn id="1630" dur="2000" fill="hold"/>
                                        <p:tgtEl>
                                          <p:spTgt spid="63754"/>
                                        </p:tgtEl>
                                        <p:attrNameLst>
                                          <p:attrName>ppt_x</p:attrName>
                                          <p:attrName>ppt_y</p:attrName>
                                        </p:attrNameLst>
                                      </p:cBhvr>
                                    </p:animMotion>
                                  </p:childTnLst>
                                </p:cTn>
                              </p:par>
                              <p:par>
                                <p:cTn id="1631" presetID="0" presetClass="path" presetSubtype="0" accel="50000" decel="50000" fill="hold" grpId="1" nodeType="withEffect">
                                  <p:stCondLst>
                                    <p:cond delay="0"/>
                                  </p:stCondLst>
                                  <p:childTnLst>
                                    <p:animMotion origin="layout" path="M 0 0 L 0 0.06661 " pathEditMode="relative" ptsTypes="AA">
                                      <p:cBhvr>
                                        <p:cTn id="1632" dur="2000" fill="hold"/>
                                        <p:tgtEl>
                                          <p:spTgt spid="63755"/>
                                        </p:tgtEl>
                                        <p:attrNameLst>
                                          <p:attrName>ppt_x</p:attrName>
                                          <p:attrName>ppt_y</p:attrName>
                                        </p:attrNameLst>
                                      </p:cBhvr>
                                    </p:animMotion>
                                  </p:childTnLst>
                                </p:cTn>
                              </p:par>
                            </p:childTnLst>
                          </p:cTn>
                        </p:par>
                        <p:par>
                          <p:cTn id="1633" fill="hold" nodeType="afterGroup">
                            <p:stCondLst>
                              <p:cond delay="106000"/>
                            </p:stCondLst>
                            <p:childTnLst>
                              <p:par>
                                <p:cTn id="1634" presetID="1" presetClass="exit" presetSubtype="0" fill="hold" grpId="2" nodeType="afterEffect">
                                  <p:stCondLst>
                                    <p:cond delay="0"/>
                                  </p:stCondLst>
                                  <p:childTnLst>
                                    <p:set>
                                      <p:cBhvr>
                                        <p:cTn id="1635" dur="1" fill="hold">
                                          <p:stCondLst>
                                            <p:cond delay="0"/>
                                          </p:stCondLst>
                                        </p:cTn>
                                        <p:tgtEl>
                                          <p:spTgt spid="63752"/>
                                        </p:tgtEl>
                                        <p:attrNameLst>
                                          <p:attrName>style.visibility</p:attrName>
                                        </p:attrNameLst>
                                      </p:cBhvr>
                                      <p:to>
                                        <p:strVal val="hidden"/>
                                      </p:to>
                                    </p:set>
                                  </p:childTnLst>
                                </p:cTn>
                              </p:par>
                              <p:par>
                                <p:cTn id="1636" presetID="1" presetClass="exit" presetSubtype="0" fill="hold" grpId="2" nodeType="withEffect">
                                  <p:stCondLst>
                                    <p:cond delay="0"/>
                                  </p:stCondLst>
                                  <p:childTnLst>
                                    <p:set>
                                      <p:cBhvr>
                                        <p:cTn id="1637" dur="1" fill="hold">
                                          <p:stCondLst>
                                            <p:cond delay="0"/>
                                          </p:stCondLst>
                                        </p:cTn>
                                        <p:tgtEl>
                                          <p:spTgt spid="63753"/>
                                        </p:tgtEl>
                                        <p:attrNameLst>
                                          <p:attrName>style.visibility</p:attrName>
                                        </p:attrNameLst>
                                      </p:cBhvr>
                                      <p:to>
                                        <p:strVal val="hidden"/>
                                      </p:to>
                                    </p:set>
                                  </p:childTnLst>
                                </p:cTn>
                              </p:par>
                              <p:par>
                                <p:cTn id="1638" presetID="1" presetClass="exit" presetSubtype="0" fill="hold" grpId="2" nodeType="withEffect">
                                  <p:stCondLst>
                                    <p:cond delay="0"/>
                                  </p:stCondLst>
                                  <p:childTnLst>
                                    <p:set>
                                      <p:cBhvr>
                                        <p:cTn id="1639" dur="1" fill="hold">
                                          <p:stCondLst>
                                            <p:cond delay="0"/>
                                          </p:stCondLst>
                                        </p:cTn>
                                        <p:tgtEl>
                                          <p:spTgt spid="63754"/>
                                        </p:tgtEl>
                                        <p:attrNameLst>
                                          <p:attrName>style.visibility</p:attrName>
                                        </p:attrNameLst>
                                      </p:cBhvr>
                                      <p:to>
                                        <p:strVal val="hidden"/>
                                      </p:to>
                                    </p:set>
                                  </p:childTnLst>
                                </p:cTn>
                              </p:par>
                              <p:par>
                                <p:cTn id="1640" presetID="1" presetClass="exit" presetSubtype="0" fill="hold" grpId="2" nodeType="withEffect">
                                  <p:stCondLst>
                                    <p:cond delay="0"/>
                                  </p:stCondLst>
                                  <p:childTnLst>
                                    <p:set>
                                      <p:cBhvr>
                                        <p:cTn id="1641" dur="1" fill="hold">
                                          <p:stCondLst>
                                            <p:cond delay="0"/>
                                          </p:stCondLst>
                                        </p:cTn>
                                        <p:tgtEl>
                                          <p:spTgt spid="63755"/>
                                        </p:tgtEl>
                                        <p:attrNameLst>
                                          <p:attrName>style.visibility</p:attrName>
                                        </p:attrNameLst>
                                      </p:cBhvr>
                                      <p:to>
                                        <p:strVal val="hidden"/>
                                      </p:to>
                                    </p:set>
                                  </p:childTnLst>
                                </p:cTn>
                              </p:par>
                              <p:par>
                                <p:cTn id="1642" presetID="1" presetClass="entr" presetSubtype="0" fill="hold" grpId="0" nodeType="withEffect">
                                  <p:stCondLst>
                                    <p:cond delay="0"/>
                                  </p:stCondLst>
                                  <p:childTnLst>
                                    <p:set>
                                      <p:cBhvr>
                                        <p:cTn id="1643" dur="1" fill="hold">
                                          <p:stCondLst>
                                            <p:cond delay="0"/>
                                          </p:stCondLst>
                                        </p:cTn>
                                        <p:tgtEl>
                                          <p:spTgt spid="63756"/>
                                        </p:tgtEl>
                                        <p:attrNameLst>
                                          <p:attrName>style.visibility</p:attrName>
                                        </p:attrNameLst>
                                      </p:cBhvr>
                                      <p:to>
                                        <p:strVal val="visible"/>
                                      </p:to>
                                    </p:set>
                                  </p:childTnLst>
                                </p:cTn>
                              </p:par>
                              <p:par>
                                <p:cTn id="1644" presetID="1" presetClass="entr" presetSubtype="0" fill="hold" grpId="0" nodeType="withEffect">
                                  <p:stCondLst>
                                    <p:cond delay="0"/>
                                  </p:stCondLst>
                                  <p:childTnLst>
                                    <p:set>
                                      <p:cBhvr>
                                        <p:cTn id="1645" dur="1" fill="hold">
                                          <p:stCondLst>
                                            <p:cond delay="0"/>
                                          </p:stCondLst>
                                        </p:cTn>
                                        <p:tgtEl>
                                          <p:spTgt spid="63757"/>
                                        </p:tgtEl>
                                        <p:attrNameLst>
                                          <p:attrName>style.visibility</p:attrName>
                                        </p:attrNameLst>
                                      </p:cBhvr>
                                      <p:to>
                                        <p:strVal val="visible"/>
                                      </p:to>
                                    </p:set>
                                  </p:childTnLst>
                                </p:cTn>
                              </p:par>
                              <p:par>
                                <p:cTn id="1646" presetID="1" presetClass="entr" presetSubtype="0" fill="hold" grpId="0" nodeType="withEffect">
                                  <p:stCondLst>
                                    <p:cond delay="0"/>
                                  </p:stCondLst>
                                  <p:childTnLst>
                                    <p:set>
                                      <p:cBhvr>
                                        <p:cTn id="1647" dur="1" fill="hold">
                                          <p:stCondLst>
                                            <p:cond delay="0"/>
                                          </p:stCondLst>
                                        </p:cTn>
                                        <p:tgtEl>
                                          <p:spTgt spid="63758"/>
                                        </p:tgtEl>
                                        <p:attrNameLst>
                                          <p:attrName>style.visibility</p:attrName>
                                        </p:attrNameLst>
                                      </p:cBhvr>
                                      <p:to>
                                        <p:strVal val="visible"/>
                                      </p:to>
                                    </p:set>
                                  </p:childTnLst>
                                </p:cTn>
                              </p:par>
                              <p:par>
                                <p:cTn id="1648" presetID="1" presetClass="entr" presetSubtype="0" fill="hold" grpId="0" nodeType="withEffect">
                                  <p:stCondLst>
                                    <p:cond delay="0"/>
                                  </p:stCondLst>
                                  <p:childTnLst>
                                    <p:set>
                                      <p:cBhvr>
                                        <p:cTn id="1649" dur="1" fill="hold">
                                          <p:stCondLst>
                                            <p:cond delay="0"/>
                                          </p:stCondLst>
                                        </p:cTn>
                                        <p:tgtEl>
                                          <p:spTgt spid="63759"/>
                                        </p:tgtEl>
                                        <p:attrNameLst>
                                          <p:attrName>style.visibility</p:attrName>
                                        </p:attrNameLst>
                                      </p:cBhvr>
                                      <p:to>
                                        <p:strVal val="visible"/>
                                      </p:to>
                                    </p:set>
                                  </p:childTnLst>
                                </p:cTn>
                              </p:par>
                              <p:par>
                                <p:cTn id="1650" presetID="0" presetClass="path" presetSubtype="0" accel="50000" decel="50000" fill="hold" grpId="1" nodeType="withEffect">
                                  <p:stCondLst>
                                    <p:cond delay="0"/>
                                  </p:stCondLst>
                                  <p:childTnLst>
                                    <p:animMotion origin="layout" path="M 0 0 L 0 0.0333 " pathEditMode="relative" ptsTypes="AA">
                                      <p:cBhvr>
                                        <p:cTn id="1651" dur="2000" fill="hold"/>
                                        <p:tgtEl>
                                          <p:spTgt spid="63756"/>
                                        </p:tgtEl>
                                        <p:attrNameLst>
                                          <p:attrName>ppt_x</p:attrName>
                                          <p:attrName>ppt_y</p:attrName>
                                        </p:attrNameLst>
                                      </p:cBhvr>
                                    </p:animMotion>
                                  </p:childTnLst>
                                </p:cTn>
                              </p:par>
                              <p:par>
                                <p:cTn id="1652" presetID="0" presetClass="path" presetSubtype="0" accel="50000" decel="50000" fill="hold" grpId="1" nodeType="withEffect">
                                  <p:stCondLst>
                                    <p:cond delay="0"/>
                                  </p:stCondLst>
                                  <p:childTnLst>
                                    <p:animMotion origin="layout" path="M 0 0 L 0 0.0333 " pathEditMode="relative" ptsTypes="AA">
                                      <p:cBhvr>
                                        <p:cTn id="1653" dur="2000" fill="hold"/>
                                        <p:tgtEl>
                                          <p:spTgt spid="63757"/>
                                        </p:tgtEl>
                                        <p:attrNameLst>
                                          <p:attrName>ppt_x</p:attrName>
                                          <p:attrName>ppt_y</p:attrName>
                                        </p:attrNameLst>
                                      </p:cBhvr>
                                    </p:animMotion>
                                  </p:childTnLst>
                                </p:cTn>
                              </p:par>
                              <p:par>
                                <p:cTn id="1654" presetID="0" presetClass="path" presetSubtype="0" accel="50000" decel="50000" fill="hold" grpId="1" nodeType="withEffect">
                                  <p:stCondLst>
                                    <p:cond delay="0"/>
                                  </p:stCondLst>
                                  <p:childTnLst>
                                    <p:animMotion origin="layout" path="M 0 0 L 0 0.0333 " pathEditMode="relative" ptsTypes="AA">
                                      <p:cBhvr>
                                        <p:cTn id="1655" dur="2000" fill="hold"/>
                                        <p:tgtEl>
                                          <p:spTgt spid="63758"/>
                                        </p:tgtEl>
                                        <p:attrNameLst>
                                          <p:attrName>ppt_x</p:attrName>
                                          <p:attrName>ppt_y</p:attrName>
                                        </p:attrNameLst>
                                      </p:cBhvr>
                                    </p:animMotion>
                                  </p:childTnLst>
                                </p:cTn>
                              </p:par>
                              <p:par>
                                <p:cTn id="1656" presetID="0" presetClass="path" presetSubtype="0" accel="50000" decel="50000" fill="hold" grpId="1" nodeType="withEffect">
                                  <p:stCondLst>
                                    <p:cond delay="0"/>
                                  </p:stCondLst>
                                  <p:childTnLst>
                                    <p:animMotion origin="layout" path="M 0 0 L 0 0.0333 " pathEditMode="relative" ptsTypes="AA">
                                      <p:cBhvr>
                                        <p:cTn id="1657" dur="2000" fill="hold"/>
                                        <p:tgtEl>
                                          <p:spTgt spid="63759"/>
                                        </p:tgtEl>
                                        <p:attrNameLst>
                                          <p:attrName>ppt_x</p:attrName>
                                          <p:attrName>ppt_y</p:attrName>
                                        </p:attrNameLst>
                                      </p:cBhvr>
                                    </p:animMotion>
                                  </p:childTnLst>
                                </p:cTn>
                              </p:par>
                            </p:childTnLst>
                          </p:cTn>
                        </p:par>
                        <p:par>
                          <p:cTn id="1658" fill="hold" nodeType="afterGroup">
                            <p:stCondLst>
                              <p:cond delay="108000"/>
                            </p:stCondLst>
                            <p:childTnLst>
                              <p:par>
                                <p:cTn id="1659" presetID="1" presetClass="exit" presetSubtype="0" fill="hold" grpId="2" nodeType="afterEffect">
                                  <p:stCondLst>
                                    <p:cond delay="0"/>
                                  </p:stCondLst>
                                  <p:childTnLst>
                                    <p:set>
                                      <p:cBhvr>
                                        <p:cTn id="1660" dur="1" fill="hold">
                                          <p:stCondLst>
                                            <p:cond delay="0"/>
                                          </p:stCondLst>
                                        </p:cTn>
                                        <p:tgtEl>
                                          <p:spTgt spid="63756"/>
                                        </p:tgtEl>
                                        <p:attrNameLst>
                                          <p:attrName>style.visibility</p:attrName>
                                        </p:attrNameLst>
                                      </p:cBhvr>
                                      <p:to>
                                        <p:strVal val="hidden"/>
                                      </p:to>
                                    </p:set>
                                  </p:childTnLst>
                                </p:cTn>
                              </p:par>
                              <p:par>
                                <p:cTn id="1661" presetID="1" presetClass="exit" presetSubtype="0" fill="hold" grpId="2" nodeType="withEffect">
                                  <p:stCondLst>
                                    <p:cond delay="0"/>
                                  </p:stCondLst>
                                  <p:childTnLst>
                                    <p:set>
                                      <p:cBhvr>
                                        <p:cTn id="1662" dur="1" fill="hold">
                                          <p:stCondLst>
                                            <p:cond delay="0"/>
                                          </p:stCondLst>
                                        </p:cTn>
                                        <p:tgtEl>
                                          <p:spTgt spid="63757"/>
                                        </p:tgtEl>
                                        <p:attrNameLst>
                                          <p:attrName>style.visibility</p:attrName>
                                        </p:attrNameLst>
                                      </p:cBhvr>
                                      <p:to>
                                        <p:strVal val="hidden"/>
                                      </p:to>
                                    </p:set>
                                  </p:childTnLst>
                                </p:cTn>
                              </p:par>
                              <p:par>
                                <p:cTn id="1663" presetID="1" presetClass="exit" presetSubtype="0" fill="hold" grpId="2" nodeType="withEffect">
                                  <p:stCondLst>
                                    <p:cond delay="0"/>
                                  </p:stCondLst>
                                  <p:childTnLst>
                                    <p:set>
                                      <p:cBhvr>
                                        <p:cTn id="1664" dur="1" fill="hold">
                                          <p:stCondLst>
                                            <p:cond delay="0"/>
                                          </p:stCondLst>
                                        </p:cTn>
                                        <p:tgtEl>
                                          <p:spTgt spid="63758"/>
                                        </p:tgtEl>
                                        <p:attrNameLst>
                                          <p:attrName>style.visibility</p:attrName>
                                        </p:attrNameLst>
                                      </p:cBhvr>
                                      <p:to>
                                        <p:strVal val="hidden"/>
                                      </p:to>
                                    </p:set>
                                  </p:childTnLst>
                                </p:cTn>
                              </p:par>
                              <p:par>
                                <p:cTn id="1665" presetID="1" presetClass="exit" presetSubtype="0" fill="hold" grpId="2" nodeType="withEffect">
                                  <p:stCondLst>
                                    <p:cond delay="0"/>
                                  </p:stCondLst>
                                  <p:childTnLst>
                                    <p:set>
                                      <p:cBhvr>
                                        <p:cTn id="1666" dur="1" fill="hold">
                                          <p:stCondLst>
                                            <p:cond delay="0"/>
                                          </p:stCondLst>
                                        </p:cTn>
                                        <p:tgtEl>
                                          <p:spTgt spid="63759"/>
                                        </p:tgtEl>
                                        <p:attrNameLst>
                                          <p:attrName>style.visibility</p:attrName>
                                        </p:attrNameLst>
                                      </p:cBhvr>
                                      <p:to>
                                        <p:strVal val="hidden"/>
                                      </p:to>
                                    </p:set>
                                  </p:childTnLst>
                                </p:cTn>
                              </p:par>
                              <p:par>
                                <p:cTn id="1667" presetID="1" presetClass="entr" presetSubtype="0" fill="hold" grpId="0" nodeType="withEffect">
                                  <p:stCondLst>
                                    <p:cond delay="0"/>
                                  </p:stCondLst>
                                  <p:childTnLst>
                                    <p:set>
                                      <p:cBhvr>
                                        <p:cTn id="1668" dur="1" fill="hold">
                                          <p:stCondLst>
                                            <p:cond delay="0"/>
                                          </p:stCondLst>
                                        </p:cTn>
                                        <p:tgtEl>
                                          <p:spTgt spid="63760"/>
                                        </p:tgtEl>
                                        <p:attrNameLst>
                                          <p:attrName>style.visibility</p:attrName>
                                        </p:attrNameLst>
                                      </p:cBhvr>
                                      <p:to>
                                        <p:strVal val="visible"/>
                                      </p:to>
                                    </p:set>
                                  </p:childTnLst>
                                </p:cTn>
                              </p:par>
                              <p:par>
                                <p:cTn id="1669" presetID="1" presetClass="entr" presetSubtype="0" fill="hold" grpId="0" nodeType="withEffect">
                                  <p:stCondLst>
                                    <p:cond delay="0"/>
                                  </p:stCondLst>
                                  <p:childTnLst>
                                    <p:set>
                                      <p:cBhvr>
                                        <p:cTn id="1670" dur="1" fill="hold">
                                          <p:stCondLst>
                                            <p:cond delay="0"/>
                                          </p:stCondLst>
                                        </p:cTn>
                                        <p:tgtEl>
                                          <p:spTgt spid="63761"/>
                                        </p:tgtEl>
                                        <p:attrNameLst>
                                          <p:attrName>style.visibility</p:attrName>
                                        </p:attrNameLst>
                                      </p:cBhvr>
                                      <p:to>
                                        <p:strVal val="visible"/>
                                      </p:to>
                                    </p:set>
                                  </p:childTnLst>
                                </p:cTn>
                              </p:par>
                              <p:par>
                                <p:cTn id="1671" presetID="1" presetClass="entr" presetSubtype="0" fill="hold" grpId="0" nodeType="withEffect">
                                  <p:stCondLst>
                                    <p:cond delay="0"/>
                                  </p:stCondLst>
                                  <p:childTnLst>
                                    <p:set>
                                      <p:cBhvr>
                                        <p:cTn id="1672" dur="1" fill="hold">
                                          <p:stCondLst>
                                            <p:cond delay="0"/>
                                          </p:stCondLst>
                                        </p:cTn>
                                        <p:tgtEl>
                                          <p:spTgt spid="63762"/>
                                        </p:tgtEl>
                                        <p:attrNameLst>
                                          <p:attrName>style.visibility</p:attrName>
                                        </p:attrNameLst>
                                      </p:cBhvr>
                                      <p:to>
                                        <p:strVal val="visible"/>
                                      </p:to>
                                    </p:set>
                                  </p:childTnLst>
                                </p:cTn>
                              </p:par>
                              <p:par>
                                <p:cTn id="1673" presetID="1" presetClass="entr" presetSubtype="0" fill="hold" grpId="0" nodeType="withEffect">
                                  <p:stCondLst>
                                    <p:cond delay="0"/>
                                  </p:stCondLst>
                                  <p:childTnLst>
                                    <p:set>
                                      <p:cBhvr>
                                        <p:cTn id="1674" dur="1" fill="hold">
                                          <p:stCondLst>
                                            <p:cond delay="0"/>
                                          </p:stCondLst>
                                        </p:cTn>
                                        <p:tgtEl>
                                          <p:spTgt spid="63763"/>
                                        </p:tgtEl>
                                        <p:attrNameLst>
                                          <p:attrName>style.visibility</p:attrName>
                                        </p:attrNameLst>
                                      </p:cBhvr>
                                      <p:to>
                                        <p:strVal val="visible"/>
                                      </p:to>
                                    </p:set>
                                  </p:childTnLst>
                                </p:cTn>
                              </p:par>
                              <p:par>
                                <p:cTn id="1675" presetID="0" presetClass="path" presetSubtype="0" accel="50000" decel="50000" fill="hold" grpId="1" nodeType="withEffect">
                                  <p:stCondLst>
                                    <p:cond delay="0"/>
                                  </p:stCondLst>
                                  <p:childTnLst>
                                    <p:animMotion origin="layout" path="M 0 0 L 0.075 0.0111 " pathEditMode="relative" ptsTypes="AA">
                                      <p:cBhvr>
                                        <p:cTn id="1676" dur="2000" fill="hold"/>
                                        <p:tgtEl>
                                          <p:spTgt spid="63760"/>
                                        </p:tgtEl>
                                        <p:attrNameLst>
                                          <p:attrName>ppt_x</p:attrName>
                                          <p:attrName>ppt_y</p:attrName>
                                        </p:attrNameLst>
                                      </p:cBhvr>
                                    </p:animMotion>
                                  </p:childTnLst>
                                </p:cTn>
                              </p:par>
                              <p:par>
                                <p:cTn id="1677" presetID="0" presetClass="path" presetSubtype="0" accel="50000" decel="50000" fill="hold" grpId="1" nodeType="withEffect">
                                  <p:stCondLst>
                                    <p:cond delay="0"/>
                                  </p:stCondLst>
                                  <p:childTnLst>
                                    <p:animMotion origin="layout" path="M 0 0 L 0.075 0.0111 " pathEditMode="relative" ptsTypes="AA">
                                      <p:cBhvr>
                                        <p:cTn id="1678" dur="2000" fill="hold"/>
                                        <p:tgtEl>
                                          <p:spTgt spid="63761"/>
                                        </p:tgtEl>
                                        <p:attrNameLst>
                                          <p:attrName>ppt_x</p:attrName>
                                          <p:attrName>ppt_y</p:attrName>
                                        </p:attrNameLst>
                                      </p:cBhvr>
                                    </p:animMotion>
                                  </p:childTnLst>
                                </p:cTn>
                              </p:par>
                              <p:par>
                                <p:cTn id="1679" presetID="0" presetClass="path" presetSubtype="0" accel="50000" decel="50000" fill="hold" grpId="1" nodeType="withEffect">
                                  <p:stCondLst>
                                    <p:cond delay="0"/>
                                  </p:stCondLst>
                                  <p:childTnLst>
                                    <p:animMotion origin="layout" path="M 0 0 L 0.075 0.0111 " pathEditMode="relative" ptsTypes="AA">
                                      <p:cBhvr>
                                        <p:cTn id="1680" dur="2000" fill="hold"/>
                                        <p:tgtEl>
                                          <p:spTgt spid="63762"/>
                                        </p:tgtEl>
                                        <p:attrNameLst>
                                          <p:attrName>ppt_x</p:attrName>
                                          <p:attrName>ppt_y</p:attrName>
                                        </p:attrNameLst>
                                      </p:cBhvr>
                                    </p:animMotion>
                                  </p:childTnLst>
                                </p:cTn>
                              </p:par>
                              <p:par>
                                <p:cTn id="1681" presetID="0" presetClass="path" presetSubtype="0" accel="50000" decel="50000" fill="hold" grpId="1" nodeType="withEffect">
                                  <p:stCondLst>
                                    <p:cond delay="0"/>
                                  </p:stCondLst>
                                  <p:childTnLst>
                                    <p:animMotion origin="layout" path="M 0 0 L 0.075 0.0111 " pathEditMode="relative" ptsTypes="AA">
                                      <p:cBhvr>
                                        <p:cTn id="1682" dur="2000" fill="hold"/>
                                        <p:tgtEl>
                                          <p:spTgt spid="63763"/>
                                        </p:tgtEl>
                                        <p:attrNameLst>
                                          <p:attrName>ppt_x</p:attrName>
                                          <p:attrName>ppt_y</p:attrName>
                                        </p:attrNameLst>
                                      </p:cBhvr>
                                    </p:animMotion>
                                  </p:childTnLst>
                                </p:cTn>
                              </p:par>
                              <p:par>
                                <p:cTn id="1683" presetID="1" presetClass="entr" presetSubtype="0" fill="hold" grpId="0" nodeType="withEffect">
                                  <p:stCondLst>
                                    <p:cond delay="0"/>
                                  </p:stCondLst>
                                  <p:childTnLst>
                                    <p:set>
                                      <p:cBhvr>
                                        <p:cTn id="1684" dur="1" fill="hold">
                                          <p:stCondLst>
                                            <p:cond delay="0"/>
                                          </p:stCondLst>
                                        </p:cTn>
                                        <p:tgtEl>
                                          <p:spTgt spid="63764"/>
                                        </p:tgtEl>
                                        <p:attrNameLst>
                                          <p:attrName>style.visibility</p:attrName>
                                        </p:attrNameLst>
                                      </p:cBhvr>
                                      <p:to>
                                        <p:strVal val="visible"/>
                                      </p:to>
                                    </p:set>
                                  </p:childTnLst>
                                </p:cTn>
                              </p:par>
                              <p:par>
                                <p:cTn id="1685" presetID="1" presetClass="entr" presetSubtype="0" fill="hold" grpId="0" nodeType="withEffect">
                                  <p:stCondLst>
                                    <p:cond delay="0"/>
                                  </p:stCondLst>
                                  <p:childTnLst>
                                    <p:set>
                                      <p:cBhvr>
                                        <p:cTn id="1686" dur="1" fill="hold">
                                          <p:stCondLst>
                                            <p:cond delay="0"/>
                                          </p:stCondLst>
                                        </p:cTn>
                                        <p:tgtEl>
                                          <p:spTgt spid="63765"/>
                                        </p:tgtEl>
                                        <p:attrNameLst>
                                          <p:attrName>style.visibility</p:attrName>
                                        </p:attrNameLst>
                                      </p:cBhvr>
                                      <p:to>
                                        <p:strVal val="visible"/>
                                      </p:to>
                                    </p:set>
                                  </p:childTnLst>
                                </p:cTn>
                              </p:par>
                              <p:par>
                                <p:cTn id="1687" presetID="0" presetClass="path" presetSubtype="0" accel="50000" decel="50000" fill="hold" grpId="1" nodeType="withEffect">
                                  <p:stCondLst>
                                    <p:cond delay="0"/>
                                  </p:stCondLst>
                                  <p:childTnLst>
                                    <p:animMotion origin="layout" path="M 0 0 L 0.14167 0.14431 " pathEditMode="relative" ptsTypes="AA">
                                      <p:cBhvr>
                                        <p:cTn id="1688" dur="2000" fill="hold"/>
                                        <p:tgtEl>
                                          <p:spTgt spid="63764"/>
                                        </p:tgtEl>
                                        <p:attrNameLst>
                                          <p:attrName>ppt_x</p:attrName>
                                          <p:attrName>ppt_y</p:attrName>
                                        </p:attrNameLst>
                                      </p:cBhvr>
                                    </p:animMotion>
                                  </p:childTnLst>
                                </p:cTn>
                              </p:par>
                              <p:par>
                                <p:cTn id="1689" presetID="0" presetClass="path" presetSubtype="0" accel="50000" decel="50000" fill="hold" grpId="1" nodeType="withEffect">
                                  <p:stCondLst>
                                    <p:cond delay="0"/>
                                  </p:stCondLst>
                                  <p:childTnLst>
                                    <p:animMotion origin="layout" path="M 0 0 L 0.14167 0.14431 " pathEditMode="relative" ptsTypes="AA">
                                      <p:cBhvr>
                                        <p:cTn id="1690" dur="2000" fill="hold"/>
                                        <p:tgtEl>
                                          <p:spTgt spid="63765"/>
                                        </p:tgtEl>
                                        <p:attrNameLst>
                                          <p:attrName>ppt_x</p:attrName>
                                          <p:attrName>ppt_y</p:attrName>
                                        </p:attrNameLst>
                                      </p:cBhvr>
                                    </p:animMotion>
                                  </p:childTnLst>
                                </p:cTn>
                              </p:par>
                              <p:par>
                                <p:cTn id="1691" presetID="1" presetClass="entr" presetSubtype="0" fill="hold" grpId="0" nodeType="withEffect">
                                  <p:stCondLst>
                                    <p:cond delay="0"/>
                                  </p:stCondLst>
                                  <p:childTnLst>
                                    <p:set>
                                      <p:cBhvr>
                                        <p:cTn id="1692" dur="1" fill="hold">
                                          <p:stCondLst>
                                            <p:cond delay="0"/>
                                          </p:stCondLst>
                                        </p:cTn>
                                        <p:tgtEl>
                                          <p:spTgt spid="63766"/>
                                        </p:tgtEl>
                                        <p:attrNameLst>
                                          <p:attrName>style.visibility</p:attrName>
                                        </p:attrNameLst>
                                      </p:cBhvr>
                                      <p:to>
                                        <p:strVal val="visible"/>
                                      </p:to>
                                    </p:set>
                                  </p:childTnLst>
                                </p:cTn>
                              </p:par>
                              <p:par>
                                <p:cTn id="1693" presetID="1" presetClass="entr" presetSubtype="0" fill="hold" grpId="0" nodeType="withEffect">
                                  <p:stCondLst>
                                    <p:cond delay="0"/>
                                  </p:stCondLst>
                                  <p:childTnLst>
                                    <p:set>
                                      <p:cBhvr>
                                        <p:cTn id="1694" dur="1" fill="hold">
                                          <p:stCondLst>
                                            <p:cond delay="0"/>
                                          </p:stCondLst>
                                        </p:cTn>
                                        <p:tgtEl>
                                          <p:spTgt spid="63767"/>
                                        </p:tgtEl>
                                        <p:attrNameLst>
                                          <p:attrName>style.visibility</p:attrName>
                                        </p:attrNameLst>
                                      </p:cBhvr>
                                      <p:to>
                                        <p:strVal val="visible"/>
                                      </p:to>
                                    </p:set>
                                  </p:childTnLst>
                                </p:cTn>
                              </p:par>
                              <p:par>
                                <p:cTn id="1695" presetID="0" presetClass="path" presetSubtype="0" accel="50000" decel="50000" fill="hold" grpId="1" nodeType="withEffect">
                                  <p:stCondLst>
                                    <p:cond delay="0"/>
                                  </p:stCondLst>
                                  <p:childTnLst>
                                    <p:animMotion origin="layout" path="M 0 0 L -0.13334 0.15541 " pathEditMode="relative" ptsTypes="AA">
                                      <p:cBhvr>
                                        <p:cTn id="1696" dur="2000" fill="hold"/>
                                        <p:tgtEl>
                                          <p:spTgt spid="63766"/>
                                        </p:tgtEl>
                                        <p:attrNameLst>
                                          <p:attrName>ppt_x</p:attrName>
                                          <p:attrName>ppt_y</p:attrName>
                                        </p:attrNameLst>
                                      </p:cBhvr>
                                    </p:animMotion>
                                  </p:childTnLst>
                                </p:cTn>
                              </p:par>
                              <p:par>
                                <p:cTn id="1697" presetID="0" presetClass="path" presetSubtype="0" accel="50000" decel="50000" fill="hold" grpId="1" nodeType="withEffect">
                                  <p:stCondLst>
                                    <p:cond delay="0"/>
                                  </p:stCondLst>
                                  <p:childTnLst>
                                    <p:animMotion origin="layout" path="M 0 0 L -0.13334 0.15541 " pathEditMode="relative" ptsTypes="AA">
                                      <p:cBhvr>
                                        <p:cTn id="1698" dur="2000" fill="hold"/>
                                        <p:tgtEl>
                                          <p:spTgt spid="63767"/>
                                        </p:tgtEl>
                                        <p:attrNameLst>
                                          <p:attrName>ppt_x</p:attrName>
                                          <p:attrName>ppt_y</p:attrName>
                                        </p:attrNameLst>
                                      </p:cBhvr>
                                    </p:animMotion>
                                  </p:childTnLst>
                                </p:cTn>
                              </p:par>
                            </p:childTnLst>
                          </p:cTn>
                        </p:par>
                        <p:par>
                          <p:cTn id="1699" fill="hold" nodeType="afterGroup">
                            <p:stCondLst>
                              <p:cond delay="110000"/>
                            </p:stCondLst>
                            <p:childTnLst>
                              <p:par>
                                <p:cTn id="1700" presetID="1" presetClass="exit" presetSubtype="0" fill="hold" grpId="2" nodeType="afterEffect">
                                  <p:stCondLst>
                                    <p:cond delay="0"/>
                                  </p:stCondLst>
                                  <p:childTnLst>
                                    <p:set>
                                      <p:cBhvr>
                                        <p:cTn id="1701" dur="1" fill="hold">
                                          <p:stCondLst>
                                            <p:cond delay="0"/>
                                          </p:stCondLst>
                                        </p:cTn>
                                        <p:tgtEl>
                                          <p:spTgt spid="63760"/>
                                        </p:tgtEl>
                                        <p:attrNameLst>
                                          <p:attrName>style.visibility</p:attrName>
                                        </p:attrNameLst>
                                      </p:cBhvr>
                                      <p:to>
                                        <p:strVal val="hidden"/>
                                      </p:to>
                                    </p:set>
                                  </p:childTnLst>
                                </p:cTn>
                              </p:par>
                              <p:par>
                                <p:cTn id="1702" presetID="1" presetClass="exit" presetSubtype="0" fill="hold" grpId="2" nodeType="withEffect">
                                  <p:stCondLst>
                                    <p:cond delay="0"/>
                                  </p:stCondLst>
                                  <p:childTnLst>
                                    <p:set>
                                      <p:cBhvr>
                                        <p:cTn id="1703" dur="1" fill="hold">
                                          <p:stCondLst>
                                            <p:cond delay="0"/>
                                          </p:stCondLst>
                                        </p:cTn>
                                        <p:tgtEl>
                                          <p:spTgt spid="63761"/>
                                        </p:tgtEl>
                                        <p:attrNameLst>
                                          <p:attrName>style.visibility</p:attrName>
                                        </p:attrNameLst>
                                      </p:cBhvr>
                                      <p:to>
                                        <p:strVal val="hidden"/>
                                      </p:to>
                                    </p:set>
                                  </p:childTnLst>
                                </p:cTn>
                              </p:par>
                              <p:par>
                                <p:cTn id="1704" presetID="1" presetClass="exit" presetSubtype="0" fill="hold" grpId="2" nodeType="withEffect">
                                  <p:stCondLst>
                                    <p:cond delay="0"/>
                                  </p:stCondLst>
                                  <p:childTnLst>
                                    <p:set>
                                      <p:cBhvr>
                                        <p:cTn id="1705" dur="1" fill="hold">
                                          <p:stCondLst>
                                            <p:cond delay="0"/>
                                          </p:stCondLst>
                                        </p:cTn>
                                        <p:tgtEl>
                                          <p:spTgt spid="63762"/>
                                        </p:tgtEl>
                                        <p:attrNameLst>
                                          <p:attrName>style.visibility</p:attrName>
                                        </p:attrNameLst>
                                      </p:cBhvr>
                                      <p:to>
                                        <p:strVal val="hidden"/>
                                      </p:to>
                                    </p:set>
                                  </p:childTnLst>
                                </p:cTn>
                              </p:par>
                              <p:par>
                                <p:cTn id="1706" presetID="1" presetClass="exit" presetSubtype="0" fill="hold" grpId="2" nodeType="withEffect">
                                  <p:stCondLst>
                                    <p:cond delay="0"/>
                                  </p:stCondLst>
                                  <p:childTnLst>
                                    <p:set>
                                      <p:cBhvr>
                                        <p:cTn id="1707" dur="1" fill="hold">
                                          <p:stCondLst>
                                            <p:cond delay="0"/>
                                          </p:stCondLst>
                                        </p:cTn>
                                        <p:tgtEl>
                                          <p:spTgt spid="63763"/>
                                        </p:tgtEl>
                                        <p:attrNameLst>
                                          <p:attrName>style.visibility</p:attrName>
                                        </p:attrNameLst>
                                      </p:cBhvr>
                                      <p:to>
                                        <p:strVal val="hidden"/>
                                      </p:to>
                                    </p:set>
                                  </p:childTnLst>
                                </p:cTn>
                              </p:par>
                              <p:par>
                                <p:cTn id="1708" presetID="1" presetClass="exit" presetSubtype="0" fill="hold" grpId="2" nodeType="withEffect">
                                  <p:stCondLst>
                                    <p:cond delay="0"/>
                                  </p:stCondLst>
                                  <p:childTnLst>
                                    <p:set>
                                      <p:cBhvr>
                                        <p:cTn id="1709" dur="1" fill="hold">
                                          <p:stCondLst>
                                            <p:cond delay="0"/>
                                          </p:stCondLst>
                                        </p:cTn>
                                        <p:tgtEl>
                                          <p:spTgt spid="63764"/>
                                        </p:tgtEl>
                                        <p:attrNameLst>
                                          <p:attrName>style.visibility</p:attrName>
                                        </p:attrNameLst>
                                      </p:cBhvr>
                                      <p:to>
                                        <p:strVal val="hidden"/>
                                      </p:to>
                                    </p:set>
                                  </p:childTnLst>
                                </p:cTn>
                              </p:par>
                              <p:par>
                                <p:cTn id="1710" presetID="1" presetClass="exit" presetSubtype="0" fill="hold" grpId="2" nodeType="withEffect">
                                  <p:stCondLst>
                                    <p:cond delay="0"/>
                                  </p:stCondLst>
                                  <p:childTnLst>
                                    <p:set>
                                      <p:cBhvr>
                                        <p:cTn id="1711" dur="1" fill="hold">
                                          <p:stCondLst>
                                            <p:cond delay="0"/>
                                          </p:stCondLst>
                                        </p:cTn>
                                        <p:tgtEl>
                                          <p:spTgt spid="63765"/>
                                        </p:tgtEl>
                                        <p:attrNameLst>
                                          <p:attrName>style.visibility</p:attrName>
                                        </p:attrNameLst>
                                      </p:cBhvr>
                                      <p:to>
                                        <p:strVal val="hidden"/>
                                      </p:to>
                                    </p:set>
                                  </p:childTnLst>
                                </p:cTn>
                              </p:par>
                              <p:par>
                                <p:cTn id="1712" presetID="1" presetClass="exit" presetSubtype="0" fill="hold" grpId="2" nodeType="withEffect">
                                  <p:stCondLst>
                                    <p:cond delay="0"/>
                                  </p:stCondLst>
                                  <p:childTnLst>
                                    <p:set>
                                      <p:cBhvr>
                                        <p:cTn id="1713" dur="1" fill="hold">
                                          <p:stCondLst>
                                            <p:cond delay="0"/>
                                          </p:stCondLst>
                                        </p:cTn>
                                        <p:tgtEl>
                                          <p:spTgt spid="63766"/>
                                        </p:tgtEl>
                                        <p:attrNameLst>
                                          <p:attrName>style.visibility</p:attrName>
                                        </p:attrNameLst>
                                      </p:cBhvr>
                                      <p:to>
                                        <p:strVal val="hidden"/>
                                      </p:to>
                                    </p:set>
                                  </p:childTnLst>
                                </p:cTn>
                              </p:par>
                              <p:par>
                                <p:cTn id="1714" presetID="1" presetClass="exit" presetSubtype="0" fill="hold" grpId="2" nodeType="withEffect">
                                  <p:stCondLst>
                                    <p:cond delay="0"/>
                                  </p:stCondLst>
                                  <p:childTnLst>
                                    <p:set>
                                      <p:cBhvr>
                                        <p:cTn id="1715" dur="1" fill="hold">
                                          <p:stCondLst>
                                            <p:cond delay="0"/>
                                          </p:stCondLst>
                                        </p:cTn>
                                        <p:tgtEl>
                                          <p:spTgt spid="63767"/>
                                        </p:tgtEl>
                                        <p:attrNameLst>
                                          <p:attrName>style.visibility</p:attrName>
                                        </p:attrNameLst>
                                      </p:cBhvr>
                                      <p:to>
                                        <p:strVal val="hidden"/>
                                      </p:to>
                                    </p:set>
                                  </p:childTnLst>
                                </p:cTn>
                              </p:par>
                              <p:par>
                                <p:cTn id="1716" presetID="1" presetClass="entr" presetSubtype="0" fill="hold" grpId="0" nodeType="withEffect">
                                  <p:stCondLst>
                                    <p:cond delay="0"/>
                                  </p:stCondLst>
                                  <p:childTnLst>
                                    <p:set>
                                      <p:cBhvr>
                                        <p:cTn id="1717" dur="1" fill="hold">
                                          <p:stCondLst>
                                            <p:cond delay="0"/>
                                          </p:stCondLst>
                                        </p:cTn>
                                        <p:tgtEl>
                                          <p:spTgt spid="63770"/>
                                        </p:tgtEl>
                                        <p:attrNameLst>
                                          <p:attrName>style.visibility</p:attrName>
                                        </p:attrNameLst>
                                      </p:cBhvr>
                                      <p:to>
                                        <p:strVal val="visible"/>
                                      </p:to>
                                    </p:set>
                                  </p:childTnLst>
                                </p:cTn>
                              </p:par>
                              <p:par>
                                <p:cTn id="1718"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1719" dur="2000" fill="hold"/>
                                        <p:tgtEl>
                                          <p:spTgt spid="63770"/>
                                        </p:tgtEl>
                                        <p:attrNameLst>
                                          <p:attrName>ppt_x</p:attrName>
                                          <p:attrName>ppt_y</p:attrName>
                                        </p:attrNameLst>
                                      </p:cBhvr>
                                    </p:animMotion>
                                  </p:childTnLst>
                                </p:cTn>
                              </p:par>
                              <p:par>
                                <p:cTn id="1720" presetID="1" presetClass="entr" presetSubtype="0" fill="hold" grpId="0" nodeType="withEffect">
                                  <p:stCondLst>
                                    <p:cond delay="0"/>
                                  </p:stCondLst>
                                  <p:childTnLst>
                                    <p:set>
                                      <p:cBhvr>
                                        <p:cTn id="1721" dur="1" fill="hold">
                                          <p:stCondLst>
                                            <p:cond delay="0"/>
                                          </p:stCondLst>
                                        </p:cTn>
                                        <p:tgtEl>
                                          <p:spTgt spid="63771"/>
                                        </p:tgtEl>
                                        <p:attrNameLst>
                                          <p:attrName>style.visibility</p:attrName>
                                        </p:attrNameLst>
                                      </p:cBhvr>
                                      <p:to>
                                        <p:strVal val="visible"/>
                                      </p:to>
                                    </p:set>
                                  </p:childTnLst>
                                </p:cTn>
                              </p:par>
                              <p:par>
                                <p:cTn id="1722"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1723" dur="2000" fill="hold"/>
                                        <p:tgtEl>
                                          <p:spTgt spid="63771"/>
                                        </p:tgtEl>
                                        <p:attrNameLst>
                                          <p:attrName>ppt_x</p:attrName>
                                          <p:attrName>ppt_y</p:attrName>
                                        </p:attrNameLst>
                                      </p:cBhvr>
                                    </p:animMotion>
                                  </p:childTnLst>
                                </p:cTn>
                              </p:par>
                              <p:par>
                                <p:cTn id="1724" presetID="1" presetClass="entr" presetSubtype="0" fill="hold" grpId="0" nodeType="withEffect">
                                  <p:stCondLst>
                                    <p:cond delay="0"/>
                                  </p:stCondLst>
                                  <p:childTnLst>
                                    <p:set>
                                      <p:cBhvr>
                                        <p:cTn id="1725" dur="1" fill="hold">
                                          <p:stCondLst>
                                            <p:cond delay="0"/>
                                          </p:stCondLst>
                                        </p:cTn>
                                        <p:tgtEl>
                                          <p:spTgt spid="63768"/>
                                        </p:tgtEl>
                                        <p:attrNameLst>
                                          <p:attrName>style.visibility</p:attrName>
                                        </p:attrNameLst>
                                      </p:cBhvr>
                                      <p:to>
                                        <p:strVal val="visible"/>
                                      </p:to>
                                    </p:set>
                                  </p:childTnLst>
                                </p:cTn>
                              </p:par>
                              <p:par>
                                <p:cTn id="1726"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1727" dur="2000" fill="hold"/>
                                        <p:tgtEl>
                                          <p:spTgt spid="63768"/>
                                        </p:tgtEl>
                                        <p:attrNameLst>
                                          <p:attrName>ppt_x</p:attrName>
                                          <p:attrName>ppt_y</p:attrName>
                                        </p:attrNameLst>
                                      </p:cBhvr>
                                    </p:animMotion>
                                  </p:childTnLst>
                                </p:cTn>
                              </p:par>
                              <p:par>
                                <p:cTn id="1728" presetID="1" presetClass="entr" presetSubtype="0" fill="hold" grpId="0" nodeType="withEffect">
                                  <p:stCondLst>
                                    <p:cond delay="0"/>
                                  </p:stCondLst>
                                  <p:childTnLst>
                                    <p:set>
                                      <p:cBhvr>
                                        <p:cTn id="1729" dur="1" fill="hold">
                                          <p:stCondLst>
                                            <p:cond delay="0"/>
                                          </p:stCondLst>
                                        </p:cTn>
                                        <p:tgtEl>
                                          <p:spTgt spid="63769"/>
                                        </p:tgtEl>
                                        <p:attrNameLst>
                                          <p:attrName>style.visibility</p:attrName>
                                        </p:attrNameLst>
                                      </p:cBhvr>
                                      <p:to>
                                        <p:strVal val="visible"/>
                                      </p:to>
                                    </p:set>
                                  </p:childTnLst>
                                </p:cTn>
                              </p:par>
                              <p:par>
                                <p:cTn id="1730"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1731" dur="2000" fill="hold"/>
                                        <p:tgtEl>
                                          <p:spTgt spid="63769"/>
                                        </p:tgtEl>
                                        <p:attrNameLst>
                                          <p:attrName>ppt_x</p:attrName>
                                          <p:attrName>ppt_y</p:attrName>
                                        </p:attrNameLst>
                                      </p:cBhvr>
                                    </p:animMotion>
                                  </p:childTnLst>
                                </p:cTn>
                              </p:par>
                            </p:childTnLst>
                          </p:cTn>
                        </p:par>
                        <p:par>
                          <p:cTn id="1732" fill="hold" nodeType="afterGroup">
                            <p:stCondLst>
                              <p:cond delay="112000"/>
                            </p:stCondLst>
                            <p:childTnLst>
                              <p:par>
                                <p:cTn id="1733" presetID="1" presetClass="exit" presetSubtype="0" fill="hold" grpId="2" nodeType="afterEffect">
                                  <p:stCondLst>
                                    <p:cond delay="0"/>
                                  </p:stCondLst>
                                  <p:childTnLst>
                                    <p:set>
                                      <p:cBhvr>
                                        <p:cTn id="1734" dur="1" fill="hold">
                                          <p:stCondLst>
                                            <p:cond delay="0"/>
                                          </p:stCondLst>
                                        </p:cTn>
                                        <p:tgtEl>
                                          <p:spTgt spid="63770"/>
                                        </p:tgtEl>
                                        <p:attrNameLst>
                                          <p:attrName>style.visibility</p:attrName>
                                        </p:attrNameLst>
                                      </p:cBhvr>
                                      <p:to>
                                        <p:strVal val="hidden"/>
                                      </p:to>
                                    </p:set>
                                  </p:childTnLst>
                                </p:cTn>
                              </p:par>
                              <p:par>
                                <p:cTn id="1735" presetID="1" presetClass="exit" presetSubtype="0" fill="hold" grpId="2" nodeType="withEffect">
                                  <p:stCondLst>
                                    <p:cond delay="0"/>
                                  </p:stCondLst>
                                  <p:childTnLst>
                                    <p:set>
                                      <p:cBhvr>
                                        <p:cTn id="1736" dur="1" fill="hold">
                                          <p:stCondLst>
                                            <p:cond delay="0"/>
                                          </p:stCondLst>
                                        </p:cTn>
                                        <p:tgtEl>
                                          <p:spTgt spid="63771"/>
                                        </p:tgtEl>
                                        <p:attrNameLst>
                                          <p:attrName>style.visibility</p:attrName>
                                        </p:attrNameLst>
                                      </p:cBhvr>
                                      <p:to>
                                        <p:strVal val="hidden"/>
                                      </p:to>
                                    </p:set>
                                  </p:childTnLst>
                                </p:cTn>
                              </p:par>
                              <p:par>
                                <p:cTn id="1737" presetID="1" presetClass="exit" presetSubtype="0" fill="hold" grpId="2" nodeType="withEffect">
                                  <p:stCondLst>
                                    <p:cond delay="0"/>
                                  </p:stCondLst>
                                  <p:childTnLst>
                                    <p:set>
                                      <p:cBhvr>
                                        <p:cTn id="1738" dur="1" fill="hold">
                                          <p:stCondLst>
                                            <p:cond delay="0"/>
                                          </p:stCondLst>
                                        </p:cTn>
                                        <p:tgtEl>
                                          <p:spTgt spid="63768"/>
                                        </p:tgtEl>
                                        <p:attrNameLst>
                                          <p:attrName>style.visibility</p:attrName>
                                        </p:attrNameLst>
                                      </p:cBhvr>
                                      <p:to>
                                        <p:strVal val="hidden"/>
                                      </p:to>
                                    </p:set>
                                  </p:childTnLst>
                                </p:cTn>
                              </p:par>
                              <p:par>
                                <p:cTn id="1739" presetID="1" presetClass="exit" presetSubtype="0" fill="hold" grpId="2" nodeType="withEffect">
                                  <p:stCondLst>
                                    <p:cond delay="0"/>
                                  </p:stCondLst>
                                  <p:childTnLst>
                                    <p:set>
                                      <p:cBhvr>
                                        <p:cTn id="1740" dur="1" fill="hold">
                                          <p:stCondLst>
                                            <p:cond delay="0"/>
                                          </p:stCondLst>
                                        </p:cTn>
                                        <p:tgtEl>
                                          <p:spTgt spid="63769"/>
                                        </p:tgtEl>
                                        <p:attrNameLst>
                                          <p:attrName>style.visibility</p:attrName>
                                        </p:attrNameLst>
                                      </p:cBhvr>
                                      <p:to>
                                        <p:strVal val="hidden"/>
                                      </p:to>
                                    </p:set>
                                  </p:childTnLst>
                                </p:cTn>
                              </p:par>
                              <p:par>
                                <p:cTn id="1741" presetID="1" presetClass="entr" presetSubtype="0" fill="hold" grpId="0" nodeType="withEffect">
                                  <p:stCondLst>
                                    <p:cond delay="0"/>
                                  </p:stCondLst>
                                  <p:childTnLst>
                                    <p:set>
                                      <p:cBhvr>
                                        <p:cTn id="1742" dur="1" fill="hold">
                                          <p:stCondLst>
                                            <p:cond delay="0"/>
                                          </p:stCondLst>
                                        </p:cTn>
                                        <p:tgtEl>
                                          <p:spTgt spid="63772"/>
                                        </p:tgtEl>
                                        <p:attrNameLst>
                                          <p:attrName>style.visibility</p:attrName>
                                        </p:attrNameLst>
                                      </p:cBhvr>
                                      <p:to>
                                        <p:strVal val="visible"/>
                                      </p:to>
                                    </p:set>
                                  </p:childTnLst>
                                </p:cTn>
                              </p:par>
                              <p:par>
                                <p:cTn id="1743" presetID="1" presetClass="entr" presetSubtype="0" fill="hold" grpId="0" nodeType="withEffect">
                                  <p:stCondLst>
                                    <p:cond delay="0"/>
                                  </p:stCondLst>
                                  <p:childTnLst>
                                    <p:set>
                                      <p:cBhvr>
                                        <p:cTn id="1744" dur="1" fill="hold">
                                          <p:stCondLst>
                                            <p:cond delay="0"/>
                                          </p:stCondLst>
                                        </p:cTn>
                                        <p:tgtEl>
                                          <p:spTgt spid="63773"/>
                                        </p:tgtEl>
                                        <p:attrNameLst>
                                          <p:attrName>style.visibility</p:attrName>
                                        </p:attrNameLst>
                                      </p:cBhvr>
                                      <p:to>
                                        <p:strVal val="visible"/>
                                      </p:to>
                                    </p:set>
                                  </p:childTnLst>
                                </p:cTn>
                              </p:par>
                              <p:par>
                                <p:cTn id="1745" presetID="1" presetClass="entr" presetSubtype="0" fill="hold" grpId="0" nodeType="withEffect">
                                  <p:stCondLst>
                                    <p:cond delay="0"/>
                                  </p:stCondLst>
                                  <p:childTnLst>
                                    <p:set>
                                      <p:cBhvr>
                                        <p:cTn id="1746" dur="1" fill="hold">
                                          <p:stCondLst>
                                            <p:cond delay="0"/>
                                          </p:stCondLst>
                                        </p:cTn>
                                        <p:tgtEl>
                                          <p:spTgt spid="63774"/>
                                        </p:tgtEl>
                                        <p:attrNameLst>
                                          <p:attrName>style.visibility</p:attrName>
                                        </p:attrNameLst>
                                      </p:cBhvr>
                                      <p:to>
                                        <p:strVal val="visible"/>
                                      </p:to>
                                    </p:set>
                                  </p:childTnLst>
                                </p:cTn>
                              </p:par>
                              <p:par>
                                <p:cTn id="1747" presetID="1" presetClass="entr" presetSubtype="0" fill="hold" grpId="0" nodeType="withEffect">
                                  <p:stCondLst>
                                    <p:cond delay="0"/>
                                  </p:stCondLst>
                                  <p:childTnLst>
                                    <p:set>
                                      <p:cBhvr>
                                        <p:cTn id="1748" dur="1" fill="hold">
                                          <p:stCondLst>
                                            <p:cond delay="0"/>
                                          </p:stCondLst>
                                        </p:cTn>
                                        <p:tgtEl>
                                          <p:spTgt spid="63775"/>
                                        </p:tgtEl>
                                        <p:attrNameLst>
                                          <p:attrName>style.visibility</p:attrName>
                                        </p:attrNameLst>
                                      </p:cBhvr>
                                      <p:to>
                                        <p:strVal val="visible"/>
                                      </p:to>
                                    </p:set>
                                  </p:childTnLst>
                                </p:cTn>
                              </p:par>
                              <p:par>
                                <p:cTn id="1749" presetID="0" presetClass="path" presetSubtype="0" accel="50000" decel="50000" fill="hold" grpId="1" nodeType="withEffect">
                                  <p:stCondLst>
                                    <p:cond delay="0"/>
                                  </p:stCondLst>
                                  <p:childTnLst>
                                    <p:animMotion origin="layout" path="M 0 0 L 0 0.06661 " pathEditMode="relative" ptsTypes="AA">
                                      <p:cBhvr>
                                        <p:cTn id="1750" dur="2000" fill="hold"/>
                                        <p:tgtEl>
                                          <p:spTgt spid="63772"/>
                                        </p:tgtEl>
                                        <p:attrNameLst>
                                          <p:attrName>ppt_x</p:attrName>
                                          <p:attrName>ppt_y</p:attrName>
                                        </p:attrNameLst>
                                      </p:cBhvr>
                                    </p:animMotion>
                                  </p:childTnLst>
                                </p:cTn>
                              </p:par>
                              <p:par>
                                <p:cTn id="1751" presetID="0" presetClass="path" presetSubtype="0" accel="50000" decel="50000" fill="hold" grpId="1" nodeType="withEffect">
                                  <p:stCondLst>
                                    <p:cond delay="0"/>
                                  </p:stCondLst>
                                  <p:childTnLst>
                                    <p:animMotion origin="layout" path="M 0 0 L 0 0.06661 " pathEditMode="relative" ptsTypes="AA">
                                      <p:cBhvr>
                                        <p:cTn id="1752" dur="2000" fill="hold"/>
                                        <p:tgtEl>
                                          <p:spTgt spid="63773"/>
                                        </p:tgtEl>
                                        <p:attrNameLst>
                                          <p:attrName>ppt_x</p:attrName>
                                          <p:attrName>ppt_y</p:attrName>
                                        </p:attrNameLst>
                                      </p:cBhvr>
                                    </p:animMotion>
                                  </p:childTnLst>
                                </p:cTn>
                              </p:par>
                              <p:par>
                                <p:cTn id="1753" presetID="0" presetClass="path" presetSubtype="0" accel="50000" decel="50000" fill="hold" grpId="1" nodeType="withEffect">
                                  <p:stCondLst>
                                    <p:cond delay="0"/>
                                  </p:stCondLst>
                                  <p:childTnLst>
                                    <p:animMotion origin="layout" path="M 0 0 L 0 0.06661 " pathEditMode="relative" ptsTypes="AA">
                                      <p:cBhvr>
                                        <p:cTn id="1754" dur="2000" fill="hold"/>
                                        <p:tgtEl>
                                          <p:spTgt spid="63774"/>
                                        </p:tgtEl>
                                        <p:attrNameLst>
                                          <p:attrName>ppt_x</p:attrName>
                                          <p:attrName>ppt_y</p:attrName>
                                        </p:attrNameLst>
                                      </p:cBhvr>
                                    </p:animMotion>
                                  </p:childTnLst>
                                </p:cTn>
                              </p:par>
                              <p:par>
                                <p:cTn id="1755" presetID="0" presetClass="path" presetSubtype="0" accel="50000" decel="50000" fill="hold" grpId="1" nodeType="withEffect">
                                  <p:stCondLst>
                                    <p:cond delay="0"/>
                                  </p:stCondLst>
                                  <p:childTnLst>
                                    <p:animMotion origin="layout" path="M 0 0 L 0 0.06661 " pathEditMode="relative" ptsTypes="AA">
                                      <p:cBhvr>
                                        <p:cTn id="1756" dur="2000" fill="hold"/>
                                        <p:tgtEl>
                                          <p:spTgt spid="63775"/>
                                        </p:tgtEl>
                                        <p:attrNameLst>
                                          <p:attrName>ppt_x</p:attrName>
                                          <p:attrName>ppt_y</p:attrName>
                                        </p:attrNameLst>
                                      </p:cBhvr>
                                    </p:animMotion>
                                  </p:childTnLst>
                                </p:cTn>
                              </p:par>
                            </p:childTnLst>
                          </p:cTn>
                        </p:par>
                        <p:par>
                          <p:cTn id="1757" fill="hold" nodeType="afterGroup">
                            <p:stCondLst>
                              <p:cond delay="114000"/>
                            </p:stCondLst>
                            <p:childTnLst>
                              <p:par>
                                <p:cTn id="1758" presetID="1" presetClass="exit" presetSubtype="0" fill="hold" grpId="2" nodeType="afterEffect">
                                  <p:stCondLst>
                                    <p:cond delay="0"/>
                                  </p:stCondLst>
                                  <p:childTnLst>
                                    <p:set>
                                      <p:cBhvr>
                                        <p:cTn id="1759" dur="1" fill="hold">
                                          <p:stCondLst>
                                            <p:cond delay="0"/>
                                          </p:stCondLst>
                                        </p:cTn>
                                        <p:tgtEl>
                                          <p:spTgt spid="63772"/>
                                        </p:tgtEl>
                                        <p:attrNameLst>
                                          <p:attrName>style.visibility</p:attrName>
                                        </p:attrNameLst>
                                      </p:cBhvr>
                                      <p:to>
                                        <p:strVal val="hidden"/>
                                      </p:to>
                                    </p:set>
                                  </p:childTnLst>
                                </p:cTn>
                              </p:par>
                              <p:par>
                                <p:cTn id="1760" presetID="1" presetClass="exit" presetSubtype="0" fill="hold" grpId="2" nodeType="withEffect">
                                  <p:stCondLst>
                                    <p:cond delay="0"/>
                                  </p:stCondLst>
                                  <p:childTnLst>
                                    <p:set>
                                      <p:cBhvr>
                                        <p:cTn id="1761" dur="1" fill="hold">
                                          <p:stCondLst>
                                            <p:cond delay="0"/>
                                          </p:stCondLst>
                                        </p:cTn>
                                        <p:tgtEl>
                                          <p:spTgt spid="63773"/>
                                        </p:tgtEl>
                                        <p:attrNameLst>
                                          <p:attrName>style.visibility</p:attrName>
                                        </p:attrNameLst>
                                      </p:cBhvr>
                                      <p:to>
                                        <p:strVal val="hidden"/>
                                      </p:to>
                                    </p:set>
                                  </p:childTnLst>
                                </p:cTn>
                              </p:par>
                              <p:par>
                                <p:cTn id="1762" presetID="1" presetClass="exit" presetSubtype="0" fill="hold" grpId="2" nodeType="withEffect">
                                  <p:stCondLst>
                                    <p:cond delay="0"/>
                                  </p:stCondLst>
                                  <p:childTnLst>
                                    <p:set>
                                      <p:cBhvr>
                                        <p:cTn id="1763" dur="1" fill="hold">
                                          <p:stCondLst>
                                            <p:cond delay="0"/>
                                          </p:stCondLst>
                                        </p:cTn>
                                        <p:tgtEl>
                                          <p:spTgt spid="63774"/>
                                        </p:tgtEl>
                                        <p:attrNameLst>
                                          <p:attrName>style.visibility</p:attrName>
                                        </p:attrNameLst>
                                      </p:cBhvr>
                                      <p:to>
                                        <p:strVal val="hidden"/>
                                      </p:to>
                                    </p:set>
                                  </p:childTnLst>
                                </p:cTn>
                              </p:par>
                              <p:par>
                                <p:cTn id="1764" presetID="1" presetClass="exit" presetSubtype="0" fill="hold" grpId="2" nodeType="withEffect">
                                  <p:stCondLst>
                                    <p:cond delay="0"/>
                                  </p:stCondLst>
                                  <p:childTnLst>
                                    <p:set>
                                      <p:cBhvr>
                                        <p:cTn id="1765" dur="1" fill="hold">
                                          <p:stCondLst>
                                            <p:cond delay="0"/>
                                          </p:stCondLst>
                                        </p:cTn>
                                        <p:tgtEl>
                                          <p:spTgt spid="63775"/>
                                        </p:tgtEl>
                                        <p:attrNameLst>
                                          <p:attrName>style.visibility</p:attrName>
                                        </p:attrNameLst>
                                      </p:cBhvr>
                                      <p:to>
                                        <p:strVal val="hidden"/>
                                      </p:to>
                                    </p:set>
                                  </p:childTnLst>
                                </p:cTn>
                              </p:par>
                              <p:par>
                                <p:cTn id="1766" presetID="1" presetClass="entr" presetSubtype="0" fill="hold" grpId="0" nodeType="withEffect">
                                  <p:stCondLst>
                                    <p:cond delay="0"/>
                                  </p:stCondLst>
                                  <p:childTnLst>
                                    <p:set>
                                      <p:cBhvr>
                                        <p:cTn id="1767" dur="1" fill="hold">
                                          <p:stCondLst>
                                            <p:cond delay="0"/>
                                          </p:stCondLst>
                                        </p:cTn>
                                        <p:tgtEl>
                                          <p:spTgt spid="63776"/>
                                        </p:tgtEl>
                                        <p:attrNameLst>
                                          <p:attrName>style.visibility</p:attrName>
                                        </p:attrNameLst>
                                      </p:cBhvr>
                                      <p:to>
                                        <p:strVal val="visible"/>
                                      </p:to>
                                    </p:set>
                                  </p:childTnLst>
                                </p:cTn>
                              </p:par>
                              <p:par>
                                <p:cTn id="1768" presetID="1" presetClass="entr" presetSubtype="0" fill="hold" grpId="0" nodeType="withEffect">
                                  <p:stCondLst>
                                    <p:cond delay="0"/>
                                  </p:stCondLst>
                                  <p:childTnLst>
                                    <p:set>
                                      <p:cBhvr>
                                        <p:cTn id="1769" dur="1" fill="hold">
                                          <p:stCondLst>
                                            <p:cond delay="0"/>
                                          </p:stCondLst>
                                        </p:cTn>
                                        <p:tgtEl>
                                          <p:spTgt spid="63777"/>
                                        </p:tgtEl>
                                        <p:attrNameLst>
                                          <p:attrName>style.visibility</p:attrName>
                                        </p:attrNameLst>
                                      </p:cBhvr>
                                      <p:to>
                                        <p:strVal val="visible"/>
                                      </p:to>
                                    </p:set>
                                  </p:childTnLst>
                                </p:cTn>
                              </p:par>
                              <p:par>
                                <p:cTn id="1770" presetID="1" presetClass="entr" presetSubtype="0" fill="hold" grpId="0" nodeType="withEffect">
                                  <p:stCondLst>
                                    <p:cond delay="0"/>
                                  </p:stCondLst>
                                  <p:childTnLst>
                                    <p:set>
                                      <p:cBhvr>
                                        <p:cTn id="1771" dur="1" fill="hold">
                                          <p:stCondLst>
                                            <p:cond delay="0"/>
                                          </p:stCondLst>
                                        </p:cTn>
                                        <p:tgtEl>
                                          <p:spTgt spid="63778"/>
                                        </p:tgtEl>
                                        <p:attrNameLst>
                                          <p:attrName>style.visibility</p:attrName>
                                        </p:attrNameLst>
                                      </p:cBhvr>
                                      <p:to>
                                        <p:strVal val="visible"/>
                                      </p:to>
                                    </p:set>
                                  </p:childTnLst>
                                </p:cTn>
                              </p:par>
                              <p:par>
                                <p:cTn id="1772" presetID="1" presetClass="entr" presetSubtype="0" fill="hold" grpId="0" nodeType="withEffect">
                                  <p:stCondLst>
                                    <p:cond delay="0"/>
                                  </p:stCondLst>
                                  <p:childTnLst>
                                    <p:set>
                                      <p:cBhvr>
                                        <p:cTn id="1773" dur="1" fill="hold">
                                          <p:stCondLst>
                                            <p:cond delay="0"/>
                                          </p:stCondLst>
                                        </p:cTn>
                                        <p:tgtEl>
                                          <p:spTgt spid="63779"/>
                                        </p:tgtEl>
                                        <p:attrNameLst>
                                          <p:attrName>style.visibility</p:attrName>
                                        </p:attrNameLst>
                                      </p:cBhvr>
                                      <p:to>
                                        <p:strVal val="visible"/>
                                      </p:to>
                                    </p:set>
                                  </p:childTnLst>
                                </p:cTn>
                              </p:par>
                              <p:par>
                                <p:cTn id="1774" presetID="0" presetClass="path" presetSubtype="0" accel="50000" decel="50000" fill="hold" grpId="1" nodeType="withEffect">
                                  <p:stCondLst>
                                    <p:cond delay="0"/>
                                  </p:stCondLst>
                                  <p:childTnLst>
                                    <p:animMotion origin="layout" path="M 0 0 L 0 0.0333 " pathEditMode="relative" ptsTypes="AA">
                                      <p:cBhvr>
                                        <p:cTn id="1775" dur="2000" fill="hold"/>
                                        <p:tgtEl>
                                          <p:spTgt spid="63776"/>
                                        </p:tgtEl>
                                        <p:attrNameLst>
                                          <p:attrName>ppt_x</p:attrName>
                                          <p:attrName>ppt_y</p:attrName>
                                        </p:attrNameLst>
                                      </p:cBhvr>
                                    </p:animMotion>
                                  </p:childTnLst>
                                </p:cTn>
                              </p:par>
                              <p:par>
                                <p:cTn id="1776" presetID="0" presetClass="path" presetSubtype="0" accel="50000" decel="50000" fill="hold" grpId="1" nodeType="withEffect">
                                  <p:stCondLst>
                                    <p:cond delay="0"/>
                                  </p:stCondLst>
                                  <p:childTnLst>
                                    <p:animMotion origin="layout" path="M 0 0 L 0 0.0333 " pathEditMode="relative" ptsTypes="AA">
                                      <p:cBhvr>
                                        <p:cTn id="1777" dur="2000" fill="hold"/>
                                        <p:tgtEl>
                                          <p:spTgt spid="63777"/>
                                        </p:tgtEl>
                                        <p:attrNameLst>
                                          <p:attrName>ppt_x</p:attrName>
                                          <p:attrName>ppt_y</p:attrName>
                                        </p:attrNameLst>
                                      </p:cBhvr>
                                    </p:animMotion>
                                  </p:childTnLst>
                                </p:cTn>
                              </p:par>
                              <p:par>
                                <p:cTn id="1778" presetID="0" presetClass="path" presetSubtype="0" accel="50000" decel="50000" fill="hold" grpId="1" nodeType="withEffect">
                                  <p:stCondLst>
                                    <p:cond delay="0"/>
                                  </p:stCondLst>
                                  <p:childTnLst>
                                    <p:animMotion origin="layout" path="M 0 0 L 0 0.0333 " pathEditMode="relative" ptsTypes="AA">
                                      <p:cBhvr>
                                        <p:cTn id="1779" dur="2000" fill="hold"/>
                                        <p:tgtEl>
                                          <p:spTgt spid="63778"/>
                                        </p:tgtEl>
                                        <p:attrNameLst>
                                          <p:attrName>ppt_x</p:attrName>
                                          <p:attrName>ppt_y</p:attrName>
                                        </p:attrNameLst>
                                      </p:cBhvr>
                                    </p:animMotion>
                                  </p:childTnLst>
                                </p:cTn>
                              </p:par>
                              <p:par>
                                <p:cTn id="1780" presetID="0" presetClass="path" presetSubtype="0" accel="50000" decel="50000" fill="hold" grpId="1" nodeType="withEffect">
                                  <p:stCondLst>
                                    <p:cond delay="0"/>
                                  </p:stCondLst>
                                  <p:childTnLst>
                                    <p:animMotion origin="layout" path="M 0 0 L 0 0.0333 " pathEditMode="relative" ptsTypes="AA">
                                      <p:cBhvr>
                                        <p:cTn id="1781" dur="2000" fill="hold"/>
                                        <p:tgtEl>
                                          <p:spTgt spid="63779"/>
                                        </p:tgtEl>
                                        <p:attrNameLst>
                                          <p:attrName>ppt_x</p:attrName>
                                          <p:attrName>ppt_y</p:attrName>
                                        </p:attrNameLst>
                                      </p:cBhvr>
                                    </p:animMotion>
                                  </p:childTnLst>
                                </p:cTn>
                              </p:par>
                            </p:childTnLst>
                          </p:cTn>
                        </p:par>
                        <p:par>
                          <p:cTn id="1782" fill="hold" nodeType="afterGroup">
                            <p:stCondLst>
                              <p:cond delay="116000"/>
                            </p:stCondLst>
                            <p:childTnLst>
                              <p:par>
                                <p:cTn id="1783" presetID="1" presetClass="exit" presetSubtype="0" fill="hold" grpId="2" nodeType="afterEffect">
                                  <p:stCondLst>
                                    <p:cond delay="0"/>
                                  </p:stCondLst>
                                  <p:childTnLst>
                                    <p:set>
                                      <p:cBhvr>
                                        <p:cTn id="1784" dur="1" fill="hold">
                                          <p:stCondLst>
                                            <p:cond delay="0"/>
                                          </p:stCondLst>
                                        </p:cTn>
                                        <p:tgtEl>
                                          <p:spTgt spid="63776"/>
                                        </p:tgtEl>
                                        <p:attrNameLst>
                                          <p:attrName>style.visibility</p:attrName>
                                        </p:attrNameLst>
                                      </p:cBhvr>
                                      <p:to>
                                        <p:strVal val="hidden"/>
                                      </p:to>
                                    </p:set>
                                  </p:childTnLst>
                                </p:cTn>
                              </p:par>
                              <p:par>
                                <p:cTn id="1785" presetID="1" presetClass="exit" presetSubtype="0" fill="hold" grpId="2" nodeType="withEffect">
                                  <p:stCondLst>
                                    <p:cond delay="0"/>
                                  </p:stCondLst>
                                  <p:childTnLst>
                                    <p:set>
                                      <p:cBhvr>
                                        <p:cTn id="1786" dur="1" fill="hold">
                                          <p:stCondLst>
                                            <p:cond delay="0"/>
                                          </p:stCondLst>
                                        </p:cTn>
                                        <p:tgtEl>
                                          <p:spTgt spid="63777"/>
                                        </p:tgtEl>
                                        <p:attrNameLst>
                                          <p:attrName>style.visibility</p:attrName>
                                        </p:attrNameLst>
                                      </p:cBhvr>
                                      <p:to>
                                        <p:strVal val="hidden"/>
                                      </p:to>
                                    </p:set>
                                  </p:childTnLst>
                                </p:cTn>
                              </p:par>
                              <p:par>
                                <p:cTn id="1787" presetID="1" presetClass="exit" presetSubtype="0" fill="hold" grpId="2" nodeType="withEffect">
                                  <p:stCondLst>
                                    <p:cond delay="0"/>
                                  </p:stCondLst>
                                  <p:childTnLst>
                                    <p:set>
                                      <p:cBhvr>
                                        <p:cTn id="1788" dur="1" fill="hold">
                                          <p:stCondLst>
                                            <p:cond delay="0"/>
                                          </p:stCondLst>
                                        </p:cTn>
                                        <p:tgtEl>
                                          <p:spTgt spid="63778"/>
                                        </p:tgtEl>
                                        <p:attrNameLst>
                                          <p:attrName>style.visibility</p:attrName>
                                        </p:attrNameLst>
                                      </p:cBhvr>
                                      <p:to>
                                        <p:strVal val="hidden"/>
                                      </p:to>
                                    </p:set>
                                  </p:childTnLst>
                                </p:cTn>
                              </p:par>
                              <p:par>
                                <p:cTn id="1789" presetID="1" presetClass="exit" presetSubtype="0" fill="hold" grpId="2" nodeType="withEffect">
                                  <p:stCondLst>
                                    <p:cond delay="0"/>
                                  </p:stCondLst>
                                  <p:childTnLst>
                                    <p:set>
                                      <p:cBhvr>
                                        <p:cTn id="1790" dur="1" fill="hold">
                                          <p:stCondLst>
                                            <p:cond delay="0"/>
                                          </p:stCondLst>
                                        </p:cTn>
                                        <p:tgtEl>
                                          <p:spTgt spid="63779"/>
                                        </p:tgtEl>
                                        <p:attrNameLst>
                                          <p:attrName>style.visibility</p:attrName>
                                        </p:attrNameLst>
                                      </p:cBhvr>
                                      <p:to>
                                        <p:strVal val="hidden"/>
                                      </p:to>
                                    </p:set>
                                  </p:childTnLst>
                                </p:cTn>
                              </p:par>
                              <p:par>
                                <p:cTn id="1791" presetID="1" presetClass="entr" presetSubtype="0" fill="hold" grpId="0" nodeType="withEffect">
                                  <p:stCondLst>
                                    <p:cond delay="0"/>
                                  </p:stCondLst>
                                  <p:childTnLst>
                                    <p:set>
                                      <p:cBhvr>
                                        <p:cTn id="1792" dur="1" fill="hold">
                                          <p:stCondLst>
                                            <p:cond delay="0"/>
                                          </p:stCondLst>
                                        </p:cTn>
                                        <p:tgtEl>
                                          <p:spTgt spid="63780"/>
                                        </p:tgtEl>
                                        <p:attrNameLst>
                                          <p:attrName>style.visibility</p:attrName>
                                        </p:attrNameLst>
                                      </p:cBhvr>
                                      <p:to>
                                        <p:strVal val="visible"/>
                                      </p:to>
                                    </p:set>
                                  </p:childTnLst>
                                </p:cTn>
                              </p:par>
                              <p:par>
                                <p:cTn id="1793" presetID="1" presetClass="entr" presetSubtype="0" fill="hold" grpId="0" nodeType="withEffect">
                                  <p:stCondLst>
                                    <p:cond delay="0"/>
                                  </p:stCondLst>
                                  <p:childTnLst>
                                    <p:set>
                                      <p:cBhvr>
                                        <p:cTn id="1794" dur="1" fill="hold">
                                          <p:stCondLst>
                                            <p:cond delay="0"/>
                                          </p:stCondLst>
                                        </p:cTn>
                                        <p:tgtEl>
                                          <p:spTgt spid="63781"/>
                                        </p:tgtEl>
                                        <p:attrNameLst>
                                          <p:attrName>style.visibility</p:attrName>
                                        </p:attrNameLst>
                                      </p:cBhvr>
                                      <p:to>
                                        <p:strVal val="visible"/>
                                      </p:to>
                                    </p:set>
                                  </p:childTnLst>
                                </p:cTn>
                              </p:par>
                              <p:par>
                                <p:cTn id="1795" presetID="1" presetClass="entr" presetSubtype="0" fill="hold" grpId="0" nodeType="withEffect">
                                  <p:stCondLst>
                                    <p:cond delay="0"/>
                                  </p:stCondLst>
                                  <p:childTnLst>
                                    <p:set>
                                      <p:cBhvr>
                                        <p:cTn id="1796" dur="1" fill="hold">
                                          <p:stCondLst>
                                            <p:cond delay="0"/>
                                          </p:stCondLst>
                                        </p:cTn>
                                        <p:tgtEl>
                                          <p:spTgt spid="63782"/>
                                        </p:tgtEl>
                                        <p:attrNameLst>
                                          <p:attrName>style.visibility</p:attrName>
                                        </p:attrNameLst>
                                      </p:cBhvr>
                                      <p:to>
                                        <p:strVal val="visible"/>
                                      </p:to>
                                    </p:set>
                                  </p:childTnLst>
                                </p:cTn>
                              </p:par>
                              <p:par>
                                <p:cTn id="1797" presetID="1" presetClass="entr" presetSubtype="0" fill="hold" grpId="0" nodeType="withEffect">
                                  <p:stCondLst>
                                    <p:cond delay="0"/>
                                  </p:stCondLst>
                                  <p:childTnLst>
                                    <p:set>
                                      <p:cBhvr>
                                        <p:cTn id="1798" dur="1" fill="hold">
                                          <p:stCondLst>
                                            <p:cond delay="0"/>
                                          </p:stCondLst>
                                        </p:cTn>
                                        <p:tgtEl>
                                          <p:spTgt spid="63783"/>
                                        </p:tgtEl>
                                        <p:attrNameLst>
                                          <p:attrName>style.visibility</p:attrName>
                                        </p:attrNameLst>
                                      </p:cBhvr>
                                      <p:to>
                                        <p:strVal val="visible"/>
                                      </p:to>
                                    </p:set>
                                  </p:childTnLst>
                                </p:cTn>
                              </p:par>
                              <p:par>
                                <p:cTn id="1799" presetID="0" presetClass="path" presetSubtype="0" accel="50000" decel="50000" fill="hold" grpId="1" nodeType="withEffect">
                                  <p:stCondLst>
                                    <p:cond delay="0"/>
                                  </p:stCondLst>
                                  <p:childTnLst>
                                    <p:animMotion origin="layout" path="M 0 0 L 0.075 0.0111 " pathEditMode="relative" ptsTypes="AA">
                                      <p:cBhvr>
                                        <p:cTn id="1800" dur="2000" fill="hold"/>
                                        <p:tgtEl>
                                          <p:spTgt spid="63780"/>
                                        </p:tgtEl>
                                        <p:attrNameLst>
                                          <p:attrName>ppt_x</p:attrName>
                                          <p:attrName>ppt_y</p:attrName>
                                        </p:attrNameLst>
                                      </p:cBhvr>
                                    </p:animMotion>
                                  </p:childTnLst>
                                </p:cTn>
                              </p:par>
                              <p:par>
                                <p:cTn id="1801" presetID="0" presetClass="path" presetSubtype="0" accel="50000" decel="50000" fill="hold" grpId="1" nodeType="withEffect">
                                  <p:stCondLst>
                                    <p:cond delay="0"/>
                                  </p:stCondLst>
                                  <p:childTnLst>
                                    <p:animMotion origin="layout" path="M 0 0 L 0.075 0.0111 " pathEditMode="relative" ptsTypes="AA">
                                      <p:cBhvr>
                                        <p:cTn id="1802" dur="2000" fill="hold"/>
                                        <p:tgtEl>
                                          <p:spTgt spid="63781"/>
                                        </p:tgtEl>
                                        <p:attrNameLst>
                                          <p:attrName>ppt_x</p:attrName>
                                          <p:attrName>ppt_y</p:attrName>
                                        </p:attrNameLst>
                                      </p:cBhvr>
                                    </p:animMotion>
                                  </p:childTnLst>
                                </p:cTn>
                              </p:par>
                              <p:par>
                                <p:cTn id="1803" presetID="0" presetClass="path" presetSubtype="0" accel="50000" decel="50000" fill="hold" grpId="1" nodeType="withEffect">
                                  <p:stCondLst>
                                    <p:cond delay="0"/>
                                  </p:stCondLst>
                                  <p:childTnLst>
                                    <p:animMotion origin="layout" path="M 0 0 L 0.075 0.0111 " pathEditMode="relative" ptsTypes="AA">
                                      <p:cBhvr>
                                        <p:cTn id="1804" dur="2000" fill="hold"/>
                                        <p:tgtEl>
                                          <p:spTgt spid="63782"/>
                                        </p:tgtEl>
                                        <p:attrNameLst>
                                          <p:attrName>ppt_x</p:attrName>
                                          <p:attrName>ppt_y</p:attrName>
                                        </p:attrNameLst>
                                      </p:cBhvr>
                                    </p:animMotion>
                                  </p:childTnLst>
                                </p:cTn>
                              </p:par>
                              <p:par>
                                <p:cTn id="1805" presetID="0" presetClass="path" presetSubtype="0" accel="50000" decel="50000" fill="hold" grpId="1" nodeType="withEffect">
                                  <p:stCondLst>
                                    <p:cond delay="0"/>
                                  </p:stCondLst>
                                  <p:childTnLst>
                                    <p:animMotion origin="layout" path="M 0 0 L 0.075 0.0111 " pathEditMode="relative" ptsTypes="AA">
                                      <p:cBhvr>
                                        <p:cTn id="1806" dur="2000" fill="hold"/>
                                        <p:tgtEl>
                                          <p:spTgt spid="63783"/>
                                        </p:tgtEl>
                                        <p:attrNameLst>
                                          <p:attrName>ppt_x</p:attrName>
                                          <p:attrName>ppt_y</p:attrName>
                                        </p:attrNameLst>
                                      </p:cBhvr>
                                    </p:animMotion>
                                  </p:childTnLst>
                                </p:cTn>
                              </p:par>
                              <p:par>
                                <p:cTn id="1807" presetID="1" presetClass="entr" presetSubtype="0" fill="hold" grpId="0" nodeType="withEffect">
                                  <p:stCondLst>
                                    <p:cond delay="0"/>
                                  </p:stCondLst>
                                  <p:childTnLst>
                                    <p:set>
                                      <p:cBhvr>
                                        <p:cTn id="1808" dur="1" fill="hold">
                                          <p:stCondLst>
                                            <p:cond delay="0"/>
                                          </p:stCondLst>
                                        </p:cTn>
                                        <p:tgtEl>
                                          <p:spTgt spid="63784"/>
                                        </p:tgtEl>
                                        <p:attrNameLst>
                                          <p:attrName>style.visibility</p:attrName>
                                        </p:attrNameLst>
                                      </p:cBhvr>
                                      <p:to>
                                        <p:strVal val="visible"/>
                                      </p:to>
                                    </p:set>
                                  </p:childTnLst>
                                </p:cTn>
                              </p:par>
                              <p:par>
                                <p:cTn id="1809" presetID="1" presetClass="entr" presetSubtype="0" fill="hold" grpId="0" nodeType="withEffect">
                                  <p:stCondLst>
                                    <p:cond delay="0"/>
                                  </p:stCondLst>
                                  <p:childTnLst>
                                    <p:set>
                                      <p:cBhvr>
                                        <p:cTn id="1810" dur="1" fill="hold">
                                          <p:stCondLst>
                                            <p:cond delay="0"/>
                                          </p:stCondLst>
                                        </p:cTn>
                                        <p:tgtEl>
                                          <p:spTgt spid="63785"/>
                                        </p:tgtEl>
                                        <p:attrNameLst>
                                          <p:attrName>style.visibility</p:attrName>
                                        </p:attrNameLst>
                                      </p:cBhvr>
                                      <p:to>
                                        <p:strVal val="visible"/>
                                      </p:to>
                                    </p:set>
                                  </p:childTnLst>
                                </p:cTn>
                              </p:par>
                              <p:par>
                                <p:cTn id="1811" presetID="0" presetClass="path" presetSubtype="0" accel="50000" decel="50000" fill="hold" grpId="1" nodeType="withEffect">
                                  <p:stCondLst>
                                    <p:cond delay="0"/>
                                  </p:stCondLst>
                                  <p:childTnLst>
                                    <p:animMotion origin="layout" path="M 0 0 L 0.14167 0.14431 " pathEditMode="relative" ptsTypes="AA">
                                      <p:cBhvr>
                                        <p:cTn id="1812" dur="2000" fill="hold"/>
                                        <p:tgtEl>
                                          <p:spTgt spid="63784"/>
                                        </p:tgtEl>
                                        <p:attrNameLst>
                                          <p:attrName>ppt_x</p:attrName>
                                          <p:attrName>ppt_y</p:attrName>
                                        </p:attrNameLst>
                                      </p:cBhvr>
                                    </p:animMotion>
                                  </p:childTnLst>
                                </p:cTn>
                              </p:par>
                              <p:par>
                                <p:cTn id="1813" presetID="0" presetClass="path" presetSubtype="0" accel="50000" decel="50000" fill="hold" grpId="1" nodeType="withEffect">
                                  <p:stCondLst>
                                    <p:cond delay="0"/>
                                  </p:stCondLst>
                                  <p:childTnLst>
                                    <p:animMotion origin="layout" path="M 0 0 L 0.14167 0.14431 " pathEditMode="relative" ptsTypes="AA">
                                      <p:cBhvr>
                                        <p:cTn id="1814" dur="2000" fill="hold"/>
                                        <p:tgtEl>
                                          <p:spTgt spid="63785"/>
                                        </p:tgtEl>
                                        <p:attrNameLst>
                                          <p:attrName>ppt_x</p:attrName>
                                          <p:attrName>ppt_y</p:attrName>
                                        </p:attrNameLst>
                                      </p:cBhvr>
                                    </p:animMotion>
                                  </p:childTnLst>
                                </p:cTn>
                              </p:par>
                              <p:par>
                                <p:cTn id="1815" presetID="1" presetClass="entr" presetSubtype="0" fill="hold" grpId="0" nodeType="withEffect">
                                  <p:stCondLst>
                                    <p:cond delay="0"/>
                                  </p:stCondLst>
                                  <p:childTnLst>
                                    <p:set>
                                      <p:cBhvr>
                                        <p:cTn id="1816" dur="1" fill="hold">
                                          <p:stCondLst>
                                            <p:cond delay="0"/>
                                          </p:stCondLst>
                                        </p:cTn>
                                        <p:tgtEl>
                                          <p:spTgt spid="63786"/>
                                        </p:tgtEl>
                                        <p:attrNameLst>
                                          <p:attrName>style.visibility</p:attrName>
                                        </p:attrNameLst>
                                      </p:cBhvr>
                                      <p:to>
                                        <p:strVal val="visible"/>
                                      </p:to>
                                    </p:set>
                                  </p:childTnLst>
                                </p:cTn>
                              </p:par>
                              <p:par>
                                <p:cTn id="1817" presetID="1" presetClass="entr" presetSubtype="0" fill="hold" grpId="0" nodeType="withEffect">
                                  <p:stCondLst>
                                    <p:cond delay="0"/>
                                  </p:stCondLst>
                                  <p:childTnLst>
                                    <p:set>
                                      <p:cBhvr>
                                        <p:cTn id="1818" dur="1" fill="hold">
                                          <p:stCondLst>
                                            <p:cond delay="0"/>
                                          </p:stCondLst>
                                        </p:cTn>
                                        <p:tgtEl>
                                          <p:spTgt spid="63787"/>
                                        </p:tgtEl>
                                        <p:attrNameLst>
                                          <p:attrName>style.visibility</p:attrName>
                                        </p:attrNameLst>
                                      </p:cBhvr>
                                      <p:to>
                                        <p:strVal val="visible"/>
                                      </p:to>
                                    </p:set>
                                  </p:childTnLst>
                                </p:cTn>
                              </p:par>
                              <p:par>
                                <p:cTn id="1819" presetID="0" presetClass="path" presetSubtype="0" accel="50000" decel="50000" fill="hold" grpId="1" nodeType="withEffect">
                                  <p:stCondLst>
                                    <p:cond delay="0"/>
                                  </p:stCondLst>
                                  <p:childTnLst>
                                    <p:animMotion origin="layout" path="M 0 0 L -0.13334 0.15541 " pathEditMode="relative" ptsTypes="AA">
                                      <p:cBhvr>
                                        <p:cTn id="1820" dur="2000" fill="hold"/>
                                        <p:tgtEl>
                                          <p:spTgt spid="63786"/>
                                        </p:tgtEl>
                                        <p:attrNameLst>
                                          <p:attrName>ppt_x</p:attrName>
                                          <p:attrName>ppt_y</p:attrName>
                                        </p:attrNameLst>
                                      </p:cBhvr>
                                    </p:animMotion>
                                  </p:childTnLst>
                                </p:cTn>
                              </p:par>
                              <p:par>
                                <p:cTn id="1821" presetID="0" presetClass="path" presetSubtype="0" accel="50000" decel="50000" fill="hold" grpId="1" nodeType="withEffect">
                                  <p:stCondLst>
                                    <p:cond delay="0"/>
                                  </p:stCondLst>
                                  <p:childTnLst>
                                    <p:animMotion origin="layout" path="M 0 0 L -0.13334 0.15541 " pathEditMode="relative" ptsTypes="AA">
                                      <p:cBhvr>
                                        <p:cTn id="1822" dur="2000" fill="hold"/>
                                        <p:tgtEl>
                                          <p:spTgt spid="63787"/>
                                        </p:tgtEl>
                                        <p:attrNameLst>
                                          <p:attrName>ppt_x</p:attrName>
                                          <p:attrName>ppt_y</p:attrName>
                                        </p:attrNameLst>
                                      </p:cBhvr>
                                    </p:animMotion>
                                  </p:childTnLst>
                                </p:cTn>
                              </p:par>
                            </p:childTnLst>
                          </p:cTn>
                        </p:par>
                        <p:par>
                          <p:cTn id="1823" fill="hold" nodeType="afterGroup">
                            <p:stCondLst>
                              <p:cond delay="118000"/>
                            </p:stCondLst>
                            <p:childTnLst>
                              <p:par>
                                <p:cTn id="1824" presetID="1" presetClass="exit" presetSubtype="0" fill="hold" grpId="2" nodeType="afterEffect">
                                  <p:stCondLst>
                                    <p:cond delay="0"/>
                                  </p:stCondLst>
                                  <p:childTnLst>
                                    <p:set>
                                      <p:cBhvr>
                                        <p:cTn id="1825" dur="1" fill="hold">
                                          <p:stCondLst>
                                            <p:cond delay="0"/>
                                          </p:stCondLst>
                                        </p:cTn>
                                        <p:tgtEl>
                                          <p:spTgt spid="63780"/>
                                        </p:tgtEl>
                                        <p:attrNameLst>
                                          <p:attrName>style.visibility</p:attrName>
                                        </p:attrNameLst>
                                      </p:cBhvr>
                                      <p:to>
                                        <p:strVal val="hidden"/>
                                      </p:to>
                                    </p:set>
                                  </p:childTnLst>
                                </p:cTn>
                              </p:par>
                              <p:par>
                                <p:cTn id="1826" presetID="1" presetClass="exit" presetSubtype="0" fill="hold" grpId="2" nodeType="withEffect">
                                  <p:stCondLst>
                                    <p:cond delay="0"/>
                                  </p:stCondLst>
                                  <p:childTnLst>
                                    <p:set>
                                      <p:cBhvr>
                                        <p:cTn id="1827" dur="1" fill="hold">
                                          <p:stCondLst>
                                            <p:cond delay="0"/>
                                          </p:stCondLst>
                                        </p:cTn>
                                        <p:tgtEl>
                                          <p:spTgt spid="63781"/>
                                        </p:tgtEl>
                                        <p:attrNameLst>
                                          <p:attrName>style.visibility</p:attrName>
                                        </p:attrNameLst>
                                      </p:cBhvr>
                                      <p:to>
                                        <p:strVal val="hidden"/>
                                      </p:to>
                                    </p:set>
                                  </p:childTnLst>
                                </p:cTn>
                              </p:par>
                              <p:par>
                                <p:cTn id="1828" presetID="1" presetClass="exit" presetSubtype="0" fill="hold" grpId="2" nodeType="withEffect">
                                  <p:stCondLst>
                                    <p:cond delay="0"/>
                                  </p:stCondLst>
                                  <p:childTnLst>
                                    <p:set>
                                      <p:cBhvr>
                                        <p:cTn id="1829" dur="1" fill="hold">
                                          <p:stCondLst>
                                            <p:cond delay="0"/>
                                          </p:stCondLst>
                                        </p:cTn>
                                        <p:tgtEl>
                                          <p:spTgt spid="63782"/>
                                        </p:tgtEl>
                                        <p:attrNameLst>
                                          <p:attrName>style.visibility</p:attrName>
                                        </p:attrNameLst>
                                      </p:cBhvr>
                                      <p:to>
                                        <p:strVal val="hidden"/>
                                      </p:to>
                                    </p:set>
                                  </p:childTnLst>
                                </p:cTn>
                              </p:par>
                              <p:par>
                                <p:cTn id="1830" presetID="1" presetClass="exit" presetSubtype="0" fill="hold" grpId="2" nodeType="withEffect">
                                  <p:stCondLst>
                                    <p:cond delay="0"/>
                                  </p:stCondLst>
                                  <p:childTnLst>
                                    <p:set>
                                      <p:cBhvr>
                                        <p:cTn id="1831" dur="1" fill="hold">
                                          <p:stCondLst>
                                            <p:cond delay="0"/>
                                          </p:stCondLst>
                                        </p:cTn>
                                        <p:tgtEl>
                                          <p:spTgt spid="63783"/>
                                        </p:tgtEl>
                                        <p:attrNameLst>
                                          <p:attrName>style.visibility</p:attrName>
                                        </p:attrNameLst>
                                      </p:cBhvr>
                                      <p:to>
                                        <p:strVal val="hidden"/>
                                      </p:to>
                                    </p:set>
                                  </p:childTnLst>
                                </p:cTn>
                              </p:par>
                              <p:par>
                                <p:cTn id="1832" presetID="1" presetClass="exit" presetSubtype="0" fill="hold" grpId="2" nodeType="withEffect">
                                  <p:stCondLst>
                                    <p:cond delay="0"/>
                                  </p:stCondLst>
                                  <p:childTnLst>
                                    <p:set>
                                      <p:cBhvr>
                                        <p:cTn id="1833" dur="1" fill="hold">
                                          <p:stCondLst>
                                            <p:cond delay="0"/>
                                          </p:stCondLst>
                                        </p:cTn>
                                        <p:tgtEl>
                                          <p:spTgt spid="63784"/>
                                        </p:tgtEl>
                                        <p:attrNameLst>
                                          <p:attrName>style.visibility</p:attrName>
                                        </p:attrNameLst>
                                      </p:cBhvr>
                                      <p:to>
                                        <p:strVal val="hidden"/>
                                      </p:to>
                                    </p:set>
                                  </p:childTnLst>
                                </p:cTn>
                              </p:par>
                              <p:par>
                                <p:cTn id="1834" presetID="1" presetClass="exit" presetSubtype="0" fill="hold" grpId="2" nodeType="withEffect">
                                  <p:stCondLst>
                                    <p:cond delay="0"/>
                                  </p:stCondLst>
                                  <p:childTnLst>
                                    <p:set>
                                      <p:cBhvr>
                                        <p:cTn id="1835" dur="1" fill="hold">
                                          <p:stCondLst>
                                            <p:cond delay="0"/>
                                          </p:stCondLst>
                                        </p:cTn>
                                        <p:tgtEl>
                                          <p:spTgt spid="63785"/>
                                        </p:tgtEl>
                                        <p:attrNameLst>
                                          <p:attrName>style.visibility</p:attrName>
                                        </p:attrNameLst>
                                      </p:cBhvr>
                                      <p:to>
                                        <p:strVal val="hidden"/>
                                      </p:to>
                                    </p:set>
                                  </p:childTnLst>
                                </p:cTn>
                              </p:par>
                              <p:par>
                                <p:cTn id="1836" presetID="1" presetClass="exit" presetSubtype="0" fill="hold" grpId="2" nodeType="withEffect">
                                  <p:stCondLst>
                                    <p:cond delay="0"/>
                                  </p:stCondLst>
                                  <p:childTnLst>
                                    <p:set>
                                      <p:cBhvr>
                                        <p:cTn id="1837" dur="1" fill="hold">
                                          <p:stCondLst>
                                            <p:cond delay="0"/>
                                          </p:stCondLst>
                                        </p:cTn>
                                        <p:tgtEl>
                                          <p:spTgt spid="63786"/>
                                        </p:tgtEl>
                                        <p:attrNameLst>
                                          <p:attrName>style.visibility</p:attrName>
                                        </p:attrNameLst>
                                      </p:cBhvr>
                                      <p:to>
                                        <p:strVal val="hidden"/>
                                      </p:to>
                                    </p:set>
                                  </p:childTnLst>
                                </p:cTn>
                              </p:par>
                              <p:par>
                                <p:cTn id="1838" presetID="1" presetClass="exit" presetSubtype="0" fill="hold" grpId="2" nodeType="withEffect">
                                  <p:stCondLst>
                                    <p:cond delay="0"/>
                                  </p:stCondLst>
                                  <p:childTnLst>
                                    <p:set>
                                      <p:cBhvr>
                                        <p:cTn id="1839" dur="1" fill="hold">
                                          <p:stCondLst>
                                            <p:cond delay="0"/>
                                          </p:stCondLst>
                                        </p:cTn>
                                        <p:tgtEl>
                                          <p:spTgt spid="63787"/>
                                        </p:tgtEl>
                                        <p:attrNameLst>
                                          <p:attrName>style.visibility</p:attrName>
                                        </p:attrNameLst>
                                      </p:cBhvr>
                                      <p:to>
                                        <p:strVal val="hidden"/>
                                      </p:to>
                                    </p:set>
                                  </p:childTnLst>
                                </p:cTn>
                              </p:par>
                              <p:par>
                                <p:cTn id="1840" presetID="1" presetClass="entr" presetSubtype="0" fill="hold" grpId="0" nodeType="withEffect">
                                  <p:stCondLst>
                                    <p:cond delay="0"/>
                                  </p:stCondLst>
                                  <p:childTnLst>
                                    <p:set>
                                      <p:cBhvr>
                                        <p:cTn id="1841" dur="1" fill="hold">
                                          <p:stCondLst>
                                            <p:cond delay="0"/>
                                          </p:stCondLst>
                                        </p:cTn>
                                        <p:tgtEl>
                                          <p:spTgt spid="63790"/>
                                        </p:tgtEl>
                                        <p:attrNameLst>
                                          <p:attrName>style.visibility</p:attrName>
                                        </p:attrNameLst>
                                      </p:cBhvr>
                                      <p:to>
                                        <p:strVal val="visible"/>
                                      </p:to>
                                    </p:set>
                                  </p:childTnLst>
                                </p:cTn>
                              </p:par>
                              <p:par>
                                <p:cTn id="1842"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1843" dur="2000" fill="hold"/>
                                        <p:tgtEl>
                                          <p:spTgt spid="63790"/>
                                        </p:tgtEl>
                                        <p:attrNameLst>
                                          <p:attrName>ppt_x</p:attrName>
                                          <p:attrName>ppt_y</p:attrName>
                                        </p:attrNameLst>
                                      </p:cBhvr>
                                    </p:animMotion>
                                  </p:childTnLst>
                                </p:cTn>
                              </p:par>
                              <p:par>
                                <p:cTn id="1844" presetID="1" presetClass="entr" presetSubtype="0" fill="hold" grpId="0" nodeType="withEffect">
                                  <p:stCondLst>
                                    <p:cond delay="0"/>
                                  </p:stCondLst>
                                  <p:childTnLst>
                                    <p:set>
                                      <p:cBhvr>
                                        <p:cTn id="1845" dur="1" fill="hold">
                                          <p:stCondLst>
                                            <p:cond delay="0"/>
                                          </p:stCondLst>
                                        </p:cTn>
                                        <p:tgtEl>
                                          <p:spTgt spid="63791"/>
                                        </p:tgtEl>
                                        <p:attrNameLst>
                                          <p:attrName>style.visibility</p:attrName>
                                        </p:attrNameLst>
                                      </p:cBhvr>
                                      <p:to>
                                        <p:strVal val="visible"/>
                                      </p:to>
                                    </p:set>
                                  </p:childTnLst>
                                </p:cTn>
                              </p:par>
                              <p:par>
                                <p:cTn id="1846"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1847" dur="2000" fill="hold"/>
                                        <p:tgtEl>
                                          <p:spTgt spid="63791"/>
                                        </p:tgtEl>
                                        <p:attrNameLst>
                                          <p:attrName>ppt_x</p:attrName>
                                          <p:attrName>ppt_y</p:attrName>
                                        </p:attrNameLst>
                                      </p:cBhvr>
                                    </p:animMotion>
                                  </p:childTnLst>
                                </p:cTn>
                              </p:par>
                              <p:par>
                                <p:cTn id="1848" presetID="1" presetClass="entr" presetSubtype="0" fill="hold" grpId="0" nodeType="withEffect">
                                  <p:stCondLst>
                                    <p:cond delay="0"/>
                                  </p:stCondLst>
                                  <p:childTnLst>
                                    <p:set>
                                      <p:cBhvr>
                                        <p:cTn id="1849" dur="1" fill="hold">
                                          <p:stCondLst>
                                            <p:cond delay="0"/>
                                          </p:stCondLst>
                                        </p:cTn>
                                        <p:tgtEl>
                                          <p:spTgt spid="63788"/>
                                        </p:tgtEl>
                                        <p:attrNameLst>
                                          <p:attrName>style.visibility</p:attrName>
                                        </p:attrNameLst>
                                      </p:cBhvr>
                                      <p:to>
                                        <p:strVal val="visible"/>
                                      </p:to>
                                    </p:set>
                                  </p:childTnLst>
                                </p:cTn>
                              </p:par>
                              <p:par>
                                <p:cTn id="1850"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1851" dur="2000" fill="hold"/>
                                        <p:tgtEl>
                                          <p:spTgt spid="63788"/>
                                        </p:tgtEl>
                                        <p:attrNameLst>
                                          <p:attrName>ppt_x</p:attrName>
                                          <p:attrName>ppt_y</p:attrName>
                                        </p:attrNameLst>
                                      </p:cBhvr>
                                    </p:animMotion>
                                  </p:childTnLst>
                                </p:cTn>
                              </p:par>
                              <p:par>
                                <p:cTn id="1852" presetID="1" presetClass="entr" presetSubtype="0" fill="hold" grpId="0" nodeType="withEffect">
                                  <p:stCondLst>
                                    <p:cond delay="0"/>
                                  </p:stCondLst>
                                  <p:childTnLst>
                                    <p:set>
                                      <p:cBhvr>
                                        <p:cTn id="1853" dur="1" fill="hold">
                                          <p:stCondLst>
                                            <p:cond delay="0"/>
                                          </p:stCondLst>
                                        </p:cTn>
                                        <p:tgtEl>
                                          <p:spTgt spid="63789"/>
                                        </p:tgtEl>
                                        <p:attrNameLst>
                                          <p:attrName>style.visibility</p:attrName>
                                        </p:attrNameLst>
                                      </p:cBhvr>
                                      <p:to>
                                        <p:strVal val="visible"/>
                                      </p:to>
                                    </p:set>
                                  </p:childTnLst>
                                </p:cTn>
                              </p:par>
                              <p:par>
                                <p:cTn id="1854"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1855" dur="2000" fill="hold"/>
                                        <p:tgtEl>
                                          <p:spTgt spid="63789"/>
                                        </p:tgtEl>
                                        <p:attrNameLst>
                                          <p:attrName>ppt_x</p:attrName>
                                          <p:attrName>ppt_y</p:attrName>
                                        </p:attrNameLst>
                                      </p:cBhvr>
                                    </p:animMotion>
                                  </p:childTnLst>
                                </p:cTn>
                              </p:par>
                            </p:childTnLst>
                          </p:cTn>
                        </p:par>
                        <p:par>
                          <p:cTn id="1856" fill="hold" nodeType="afterGroup">
                            <p:stCondLst>
                              <p:cond delay="120000"/>
                            </p:stCondLst>
                            <p:childTnLst>
                              <p:par>
                                <p:cTn id="1857" presetID="1" presetClass="exit" presetSubtype="0" fill="hold" grpId="2" nodeType="afterEffect">
                                  <p:stCondLst>
                                    <p:cond delay="0"/>
                                  </p:stCondLst>
                                  <p:childTnLst>
                                    <p:set>
                                      <p:cBhvr>
                                        <p:cTn id="1858" dur="1" fill="hold">
                                          <p:stCondLst>
                                            <p:cond delay="0"/>
                                          </p:stCondLst>
                                        </p:cTn>
                                        <p:tgtEl>
                                          <p:spTgt spid="63790"/>
                                        </p:tgtEl>
                                        <p:attrNameLst>
                                          <p:attrName>style.visibility</p:attrName>
                                        </p:attrNameLst>
                                      </p:cBhvr>
                                      <p:to>
                                        <p:strVal val="hidden"/>
                                      </p:to>
                                    </p:set>
                                  </p:childTnLst>
                                </p:cTn>
                              </p:par>
                              <p:par>
                                <p:cTn id="1859" presetID="1" presetClass="exit" presetSubtype="0" fill="hold" grpId="2" nodeType="withEffect">
                                  <p:stCondLst>
                                    <p:cond delay="0"/>
                                  </p:stCondLst>
                                  <p:childTnLst>
                                    <p:set>
                                      <p:cBhvr>
                                        <p:cTn id="1860" dur="1" fill="hold">
                                          <p:stCondLst>
                                            <p:cond delay="0"/>
                                          </p:stCondLst>
                                        </p:cTn>
                                        <p:tgtEl>
                                          <p:spTgt spid="63791"/>
                                        </p:tgtEl>
                                        <p:attrNameLst>
                                          <p:attrName>style.visibility</p:attrName>
                                        </p:attrNameLst>
                                      </p:cBhvr>
                                      <p:to>
                                        <p:strVal val="hidden"/>
                                      </p:to>
                                    </p:set>
                                  </p:childTnLst>
                                </p:cTn>
                              </p:par>
                              <p:par>
                                <p:cTn id="1861" presetID="1" presetClass="exit" presetSubtype="0" fill="hold" grpId="2" nodeType="withEffect">
                                  <p:stCondLst>
                                    <p:cond delay="0"/>
                                  </p:stCondLst>
                                  <p:childTnLst>
                                    <p:set>
                                      <p:cBhvr>
                                        <p:cTn id="1862" dur="1" fill="hold">
                                          <p:stCondLst>
                                            <p:cond delay="0"/>
                                          </p:stCondLst>
                                        </p:cTn>
                                        <p:tgtEl>
                                          <p:spTgt spid="63788"/>
                                        </p:tgtEl>
                                        <p:attrNameLst>
                                          <p:attrName>style.visibility</p:attrName>
                                        </p:attrNameLst>
                                      </p:cBhvr>
                                      <p:to>
                                        <p:strVal val="hidden"/>
                                      </p:to>
                                    </p:set>
                                  </p:childTnLst>
                                </p:cTn>
                              </p:par>
                              <p:par>
                                <p:cTn id="1863" presetID="1" presetClass="exit" presetSubtype="0" fill="hold" grpId="2" nodeType="withEffect">
                                  <p:stCondLst>
                                    <p:cond delay="0"/>
                                  </p:stCondLst>
                                  <p:childTnLst>
                                    <p:set>
                                      <p:cBhvr>
                                        <p:cTn id="1864" dur="1" fill="hold">
                                          <p:stCondLst>
                                            <p:cond delay="0"/>
                                          </p:stCondLst>
                                        </p:cTn>
                                        <p:tgtEl>
                                          <p:spTgt spid="63789"/>
                                        </p:tgtEl>
                                        <p:attrNameLst>
                                          <p:attrName>style.visibility</p:attrName>
                                        </p:attrNameLst>
                                      </p:cBhvr>
                                      <p:to>
                                        <p:strVal val="hidden"/>
                                      </p:to>
                                    </p:set>
                                  </p:childTnLst>
                                </p:cTn>
                              </p:par>
                              <p:par>
                                <p:cTn id="1865" presetID="1" presetClass="entr" presetSubtype="0" fill="hold" grpId="0" nodeType="withEffect">
                                  <p:stCondLst>
                                    <p:cond delay="0"/>
                                  </p:stCondLst>
                                  <p:childTnLst>
                                    <p:set>
                                      <p:cBhvr>
                                        <p:cTn id="1866" dur="1" fill="hold">
                                          <p:stCondLst>
                                            <p:cond delay="0"/>
                                          </p:stCondLst>
                                        </p:cTn>
                                        <p:tgtEl>
                                          <p:spTgt spid="63792"/>
                                        </p:tgtEl>
                                        <p:attrNameLst>
                                          <p:attrName>style.visibility</p:attrName>
                                        </p:attrNameLst>
                                      </p:cBhvr>
                                      <p:to>
                                        <p:strVal val="visible"/>
                                      </p:to>
                                    </p:set>
                                  </p:childTnLst>
                                </p:cTn>
                              </p:par>
                              <p:par>
                                <p:cTn id="1867" presetID="1" presetClass="entr" presetSubtype="0" fill="hold" grpId="0" nodeType="withEffect">
                                  <p:stCondLst>
                                    <p:cond delay="0"/>
                                  </p:stCondLst>
                                  <p:childTnLst>
                                    <p:set>
                                      <p:cBhvr>
                                        <p:cTn id="1868" dur="1" fill="hold">
                                          <p:stCondLst>
                                            <p:cond delay="0"/>
                                          </p:stCondLst>
                                        </p:cTn>
                                        <p:tgtEl>
                                          <p:spTgt spid="63793"/>
                                        </p:tgtEl>
                                        <p:attrNameLst>
                                          <p:attrName>style.visibility</p:attrName>
                                        </p:attrNameLst>
                                      </p:cBhvr>
                                      <p:to>
                                        <p:strVal val="visible"/>
                                      </p:to>
                                    </p:set>
                                  </p:childTnLst>
                                </p:cTn>
                              </p:par>
                              <p:par>
                                <p:cTn id="1869" presetID="1" presetClass="entr" presetSubtype="0" fill="hold" grpId="0" nodeType="withEffect">
                                  <p:stCondLst>
                                    <p:cond delay="0"/>
                                  </p:stCondLst>
                                  <p:childTnLst>
                                    <p:set>
                                      <p:cBhvr>
                                        <p:cTn id="1870" dur="1" fill="hold">
                                          <p:stCondLst>
                                            <p:cond delay="0"/>
                                          </p:stCondLst>
                                        </p:cTn>
                                        <p:tgtEl>
                                          <p:spTgt spid="63794"/>
                                        </p:tgtEl>
                                        <p:attrNameLst>
                                          <p:attrName>style.visibility</p:attrName>
                                        </p:attrNameLst>
                                      </p:cBhvr>
                                      <p:to>
                                        <p:strVal val="visible"/>
                                      </p:to>
                                    </p:set>
                                  </p:childTnLst>
                                </p:cTn>
                              </p:par>
                              <p:par>
                                <p:cTn id="1871" presetID="1" presetClass="entr" presetSubtype="0" fill="hold" grpId="0" nodeType="withEffect">
                                  <p:stCondLst>
                                    <p:cond delay="0"/>
                                  </p:stCondLst>
                                  <p:childTnLst>
                                    <p:set>
                                      <p:cBhvr>
                                        <p:cTn id="1872" dur="1" fill="hold">
                                          <p:stCondLst>
                                            <p:cond delay="0"/>
                                          </p:stCondLst>
                                        </p:cTn>
                                        <p:tgtEl>
                                          <p:spTgt spid="63795"/>
                                        </p:tgtEl>
                                        <p:attrNameLst>
                                          <p:attrName>style.visibility</p:attrName>
                                        </p:attrNameLst>
                                      </p:cBhvr>
                                      <p:to>
                                        <p:strVal val="visible"/>
                                      </p:to>
                                    </p:set>
                                  </p:childTnLst>
                                </p:cTn>
                              </p:par>
                              <p:par>
                                <p:cTn id="1873" presetID="0" presetClass="path" presetSubtype="0" accel="50000" decel="50000" fill="hold" grpId="1" nodeType="withEffect">
                                  <p:stCondLst>
                                    <p:cond delay="0"/>
                                  </p:stCondLst>
                                  <p:childTnLst>
                                    <p:animMotion origin="layout" path="M 0 0 L 0 0.06661 " pathEditMode="relative" ptsTypes="AA">
                                      <p:cBhvr>
                                        <p:cTn id="1874" dur="2000" fill="hold"/>
                                        <p:tgtEl>
                                          <p:spTgt spid="63792"/>
                                        </p:tgtEl>
                                        <p:attrNameLst>
                                          <p:attrName>ppt_x</p:attrName>
                                          <p:attrName>ppt_y</p:attrName>
                                        </p:attrNameLst>
                                      </p:cBhvr>
                                    </p:animMotion>
                                  </p:childTnLst>
                                </p:cTn>
                              </p:par>
                              <p:par>
                                <p:cTn id="1875" presetID="0" presetClass="path" presetSubtype="0" accel="50000" decel="50000" fill="hold" grpId="1" nodeType="withEffect">
                                  <p:stCondLst>
                                    <p:cond delay="0"/>
                                  </p:stCondLst>
                                  <p:childTnLst>
                                    <p:animMotion origin="layout" path="M 0 0 L 0 0.06661 " pathEditMode="relative" ptsTypes="AA">
                                      <p:cBhvr>
                                        <p:cTn id="1876" dur="2000" fill="hold"/>
                                        <p:tgtEl>
                                          <p:spTgt spid="63793"/>
                                        </p:tgtEl>
                                        <p:attrNameLst>
                                          <p:attrName>ppt_x</p:attrName>
                                          <p:attrName>ppt_y</p:attrName>
                                        </p:attrNameLst>
                                      </p:cBhvr>
                                    </p:animMotion>
                                  </p:childTnLst>
                                </p:cTn>
                              </p:par>
                              <p:par>
                                <p:cTn id="1877" presetID="0" presetClass="path" presetSubtype="0" accel="50000" decel="50000" fill="hold" grpId="1" nodeType="withEffect">
                                  <p:stCondLst>
                                    <p:cond delay="0"/>
                                  </p:stCondLst>
                                  <p:childTnLst>
                                    <p:animMotion origin="layout" path="M 0 0 L 0 0.06661 " pathEditMode="relative" ptsTypes="AA">
                                      <p:cBhvr>
                                        <p:cTn id="1878" dur="2000" fill="hold"/>
                                        <p:tgtEl>
                                          <p:spTgt spid="63794"/>
                                        </p:tgtEl>
                                        <p:attrNameLst>
                                          <p:attrName>ppt_x</p:attrName>
                                          <p:attrName>ppt_y</p:attrName>
                                        </p:attrNameLst>
                                      </p:cBhvr>
                                    </p:animMotion>
                                  </p:childTnLst>
                                </p:cTn>
                              </p:par>
                              <p:par>
                                <p:cTn id="1879" presetID="0" presetClass="path" presetSubtype="0" accel="50000" decel="50000" fill="hold" grpId="1" nodeType="withEffect">
                                  <p:stCondLst>
                                    <p:cond delay="0"/>
                                  </p:stCondLst>
                                  <p:childTnLst>
                                    <p:animMotion origin="layout" path="M 0 0 L 0 0.06661 " pathEditMode="relative" ptsTypes="AA">
                                      <p:cBhvr>
                                        <p:cTn id="1880" dur="2000" fill="hold"/>
                                        <p:tgtEl>
                                          <p:spTgt spid="63795"/>
                                        </p:tgtEl>
                                        <p:attrNameLst>
                                          <p:attrName>ppt_x</p:attrName>
                                          <p:attrName>ppt_y</p:attrName>
                                        </p:attrNameLst>
                                      </p:cBhvr>
                                    </p:animMotion>
                                  </p:childTnLst>
                                </p:cTn>
                              </p:par>
                            </p:childTnLst>
                          </p:cTn>
                        </p:par>
                        <p:par>
                          <p:cTn id="1881" fill="hold" nodeType="afterGroup">
                            <p:stCondLst>
                              <p:cond delay="122000"/>
                            </p:stCondLst>
                            <p:childTnLst>
                              <p:par>
                                <p:cTn id="1882" presetID="1" presetClass="exit" presetSubtype="0" fill="hold" grpId="2" nodeType="afterEffect">
                                  <p:stCondLst>
                                    <p:cond delay="0"/>
                                  </p:stCondLst>
                                  <p:childTnLst>
                                    <p:set>
                                      <p:cBhvr>
                                        <p:cTn id="1883" dur="1" fill="hold">
                                          <p:stCondLst>
                                            <p:cond delay="0"/>
                                          </p:stCondLst>
                                        </p:cTn>
                                        <p:tgtEl>
                                          <p:spTgt spid="63792"/>
                                        </p:tgtEl>
                                        <p:attrNameLst>
                                          <p:attrName>style.visibility</p:attrName>
                                        </p:attrNameLst>
                                      </p:cBhvr>
                                      <p:to>
                                        <p:strVal val="hidden"/>
                                      </p:to>
                                    </p:set>
                                  </p:childTnLst>
                                </p:cTn>
                              </p:par>
                              <p:par>
                                <p:cTn id="1884" presetID="1" presetClass="exit" presetSubtype="0" fill="hold" grpId="2" nodeType="withEffect">
                                  <p:stCondLst>
                                    <p:cond delay="0"/>
                                  </p:stCondLst>
                                  <p:childTnLst>
                                    <p:set>
                                      <p:cBhvr>
                                        <p:cTn id="1885" dur="1" fill="hold">
                                          <p:stCondLst>
                                            <p:cond delay="0"/>
                                          </p:stCondLst>
                                        </p:cTn>
                                        <p:tgtEl>
                                          <p:spTgt spid="63793"/>
                                        </p:tgtEl>
                                        <p:attrNameLst>
                                          <p:attrName>style.visibility</p:attrName>
                                        </p:attrNameLst>
                                      </p:cBhvr>
                                      <p:to>
                                        <p:strVal val="hidden"/>
                                      </p:to>
                                    </p:set>
                                  </p:childTnLst>
                                </p:cTn>
                              </p:par>
                              <p:par>
                                <p:cTn id="1886" presetID="1" presetClass="exit" presetSubtype="0" fill="hold" grpId="2" nodeType="withEffect">
                                  <p:stCondLst>
                                    <p:cond delay="0"/>
                                  </p:stCondLst>
                                  <p:childTnLst>
                                    <p:set>
                                      <p:cBhvr>
                                        <p:cTn id="1887" dur="1" fill="hold">
                                          <p:stCondLst>
                                            <p:cond delay="0"/>
                                          </p:stCondLst>
                                        </p:cTn>
                                        <p:tgtEl>
                                          <p:spTgt spid="63794"/>
                                        </p:tgtEl>
                                        <p:attrNameLst>
                                          <p:attrName>style.visibility</p:attrName>
                                        </p:attrNameLst>
                                      </p:cBhvr>
                                      <p:to>
                                        <p:strVal val="hidden"/>
                                      </p:to>
                                    </p:set>
                                  </p:childTnLst>
                                </p:cTn>
                              </p:par>
                              <p:par>
                                <p:cTn id="1888" presetID="1" presetClass="exit" presetSubtype="0" fill="hold" grpId="2" nodeType="withEffect">
                                  <p:stCondLst>
                                    <p:cond delay="0"/>
                                  </p:stCondLst>
                                  <p:childTnLst>
                                    <p:set>
                                      <p:cBhvr>
                                        <p:cTn id="1889" dur="1" fill="hold">
                                          <p:stCondLst>
                                            <p:cond delay="0"/>
                                          </p:stCondLst>
                                        </p:cTn>
                                        <p:tgtEl>
                                          <p:spTgt spid="63795"/>
                                        </p:tgtEl>
                                        <p:attrNameLst>
                                          <p:attrName>style.visibility</p:attrName>
                                        </p:attrNameLst>
                                      </p:cBhvr>
                                      <p:to>
                                        <p:strVal val="hidden"/>
                                      </p:to>
                                    </p:set>
                                  </p:childTnLst>
                                </p:cTn>
                              </p:par>
                              <p:par>
                                <p:cTn id="1890" presetID="1" presetClass="entr" presetSubtype="0" fill="hold" grpId="0" nodeType="withEffect">
                                  <p:stCondLst>
                                    <p:cond delay="0"/>
                                  </p:stCondLst>
                                  <p:childTnLst>
                                    <p:set>
                                      <p:cBhvr>
                                        <p:cTn id="1891" dur="1" fill="hold">
                                          <p:stCondLst>
                                            <p:cond delay="0"/>
                                          </p:stCondLst>
                                        </p:cTn>
                                        <p:tgtEl>
                                          <p:spTgt spid="63796"/>
                                        </p:tgtEl>
                                        <p:attrNameLst>
                                          <p:attrName>style.visibility</p:attrName>
                                        </p:attrNameLst>
                                      </p:cBhvr>
                                      <p:to>
                                        <p:strVal val="visible"/>
                                      </p:to>
                                    </p:set>
                                  </p:childTnLst>
                                </p:cTn>
                              </p:par>
                              <p:par>
                                <p:cTn id="1892" presetID="1" presetClass="entr" presetSubtype="0" fill="hold" grpId="0" nodeType="withEffect">
                                  <p:stCondLst>
                                    <p:cond delay="0"/>
                                  </p:stCondLst>
                                  <p:childTnLst>
                                    <p:set>
                                      <p:cBhvr>
                                        <p:cTn id="1893" dur="1" fill="hold">
                                          <p:stCondLst>
                                            <p:cond delay="0"/>
                                          </p:stCondLst>
                                        </p:cTn>
                                        <p:tgtEl>
                                          <p:spTgt spid="63797"/>
                                        </p:tgtEl>
                                        <p:attrNameLst>
                                          <p:attrName>style.visibility</p:attrName>
                                        </p:attrNameLst>
                                      </p:cBhvr>
                                      <p:to>
                                        <p:strVal val="visible"/>
                                      </p:to>
                                    </p:set>
                                  </p:childTnLst>
                                </p:cTn>
                              </p:par>
                              <p:par>
                                <p:cTn id="1894" presetID="1" presetClass="entr" presetSubtype="0" fill="hold" grpId="0" nodeType="withEffect">
                                  <p:stCondLst>
                                    <p:cond delay="0"/>
                                  </p:stCondLst>
                                  <p:childTnLst>
                                    <p:set>
                                      <p:cBhvr>
                                        <p:cTn id="1895" dur="1" fill="hold">
                                          <p:stCondLst>
                                            <p:cond delay="0"/>
                                          </p:stCondLst>
                                        </p:cTn>
                                        <p:tgtEl>
                                          <p:spTgt spid="63798"/>
                                        </p:tgtEl>
                                        <p:attrNameLst>
                                          <p:attrName>style.visibility</p:attrName>
                                        </p:attrNameLst>
                                      </p:cBhvr>
                                      <p:to>
                                        <p:strVal val="visible"/>
                                      </p:to>
                                    </p:set>
                                  </p:childTnLst>
                                </p:cTn>
                              </p:par>
                              <p:par>
                                <p:cTn id="1896" presetID="1" presetClass="entr" presetSubtype="0" fill="hold" grpId="0" nodeType="withEffect">
                                  <p:stCondLst>
                                    <p:cond delay="0"/>
                                  </p:stCondLst>
                                  <p:childTnLst>
                                    <p:set>
                                      <p:cBhvr>
                                        <p:cTn id="1897" dur="1" fill="hold">
                                          <p:stCondLst>
                                            <p:cond delay="0"/>
                                          </p:stCondLst>
                                        </p:cTn>
                                        <p:tgtEl>
                                          <p:spTgt spid="63799"/>
                                        </p:tgtEl>
                                        <p:attrNameLst>
                                          <p:attrName>style.visibility</p:attrName>
                                        </p:attrNameLst>
                                      </p:cBhvr>
                                      <p:to>
                                        <p:strVal val="visible"/>
                                      </p:to>
                                    </p:set>
                                  </p:childTnLst>
                                </p:cTn>
                              </p:par>
                              <p:par>
                                <p:cTn id="1898" presetID="0" presetClass="path" presetSubtype="0" accel="50000" decel="50000" fill="hold" grpId="1" nodeType="withEffect">
                                  <p:stCondLst>
                                    <p:cond delay="0"/>
                                  </p:stCondLst>
                                  <p:childTnLst>
                                    <p:animMotion origin="layout" path="M 0 0 L 0 0.0333 " pathEditMode="relative" ptsTypes="AA">
                                      <p:cBhvr>
                                        <p:cTn id="1899" dur="2000" fill="hold"/>
                                        <p:tgtEl>
                                          <p:spTgt spid="63796"/>
                                        </p:tgtEl>
                                        <p:attrNameLst>
                                          <p:attrName>ppt_x</p:attrName>
                                          <p:attrName>ppt_y</p:attrName>
                                        </p:attrNameLst>
                                      </p:cBhvr>
                                    </p:animMotion>
                                  </p:childTnLst>
                                </p:cTn>
                              </p:par>
                              <p:par>
                                <p:cTn id="1900" presetID="0" presetClass="path" presetSubtype="0" accel="50000" decel="50000" fill="hold" grpId="1" nodeType="withEffect">
                                  <p:stCondLst>
                                    <p:cond delay="0"/>
                                  </p:stCondLst>
                                  <p:childTnLst>
                                    <p:animMotion origin="layout" path="M 0 0 L 0 0.0333 " pathEditMode="relative" ptsTypes="AA">
                                      <p:cBhvr>
                                        <p:cTn id="1901" dur="2000" fill="hold"/>
                                        <p:tgtEl>
                                          <p:spTgt spid="63797"/>
                                        </p:tgtEl>
                                        <p:attrNameLst>
                                          <p:attrName>ppt_x</p:attrName>
                                          <p:attrName>ppt_y</p:attrName>
                                        </p:attrNameLst>
                                      </p:cBhvr>
                                    </p:animMotion>
                                  </p:childTnLst>
                                </p:cTn>
                              </p:par>
                              <p:par>
                                <p:cTn id="1902" presetID="0" presetClass="path" presetSubtype="0" accel="50000" decel="50000" fill="hold" grpId="1" nodeType="withEffect">
                                  <p:stCondLst>
                                    <p:cond delay="0"/>
                                  </p:stCondLst>
                                  <p:childTnLst>
                                    <p:animMotion origin="layout" path="M 0 0 L 0 0.0333 " pathEditMode="relative" ptsTypes="AA">
                                      <p:cBhvr>
                                        <p:cTn id="1903" dur="2000" fill="hold"/>
                                        <p:tgtEl>
                                          <p:spTgt spid="63798"/>
                                        </p:tgtEl>
                                        <p:attrNameLst>
                                          <p:attrName>ppt_x</p:attrName>
                                          <p:attrName>ppt_y</p:attrName>
                                        </p:attrNameLst>
                                      </p:cBhvr>
                                    </p:animMotion>
                                  </p:childTnLst>
                                </p:cTn>
                              </p:par>
                              <p:par>
                                <p:cTn id="1904" presetID="0" presetClass="path" presetSubtype="0" accel="50000" decel="50000" fill="hold" grpId="1" nodeType="withEffect">
                                  <p:stCondLst>
                                    <p:cond delay="0"/>
                                  </p:stCondLst>
                                  <p:childTnLst>
                                    <p:animMotion origin="layout" path="M 0 0 L 0 0.0333 " pathEditMode="relative" ptsTypes="AA">
                                      <p:cBhvr>
                                        <p:cTn id="1905" dur="2000" fill="hold"/>
                                        <p:tgtEl>
                                          <p:spTgt spid="63799"/>
                                        </p:tgtEl>
                                        <p:attrNameLst>
                                          <p:attrName>ppt_x</p:attrName>
                                          <p:attrName>ppt_y</p:attrName>
                                        </p:attrNameLst>
                                      </p:cBhvr>
                                    </p:animMotion>
                                  </p:childTnLst>
                                </p:cTn>
                              </p:par>
                            </p:childTnLst>
                          </p:cTn>
                        </p:par>
                        <p:par>
                          <p:cTn id="1906" fill="hold" nodeType="afterGroup">
                            <p:stCondLst>
                              <p:cond delay="124000"/>
                            </p:stCondLst>
                            <p:childTnLst>
                              <p:par>
                                <p:cTn id="1907" presetID="1" presetClass="exit" presetSubtype="0" fill="hold" grpId="2" nodeType="afterEffect">
                                  <p:stCondLst>
                                    <p:cond delay="0"/>
                                  </p:stCondLst>
                                  <p:childTnLst>
                                    <p:set>
                                      <p:cBhvr>
                                        <p:cTn id="1908" dur="1" fill="hold">
                                          <p:stCondLst>
                                            <p:cond delay="0"/>
                                          </p:stCondLst>
                                        </p:cTn>
                                        <p:tgtEl>
                                          <p:spTgt spid="63796"/>
                                        </p:tgtEl>
                                        <p:attrNameLst>
                                          <p:attrName>style.visibility</p:attrName>
                                        </p:attrNameLst>
                                      </p:cBhvr>
                                      <p:to>
                                        <p:strVal val="hidden"/>
                                      </p:to>
                                    </p:set>
                                  </p:childTnLst>
                                </p:cTn>
                              </p:par>
                              <p:par>
                                <p:cTn id="1909" presetID="1" presetClass="exit" presetSubtype="0" fill="hold" grpId="2" nodeType="withEffect">
                                  <p:stCondLst>
                                    <p:cond delay="0"/>
                                  </p:stCondLst>
                                  <p:childTnLst>
                                    <p:set>
                                      <p:cBhvr>
                                        <p:cTn id="1910" dur="1" fill="hold">
                                          <p:stCondLst>
                                            <p:cond delay="0"/>
                                          </p:stCondLst>
                                        </p:cTn>
                                        <p:tgtEl>
                                          <p:spTgt spid="63797"/>
                                        </p:tgtEl>
                                        <p:attrNameLst>
                                          <p:attrName>style.visibility</p:attrName>
                                        </p:attrNameLst>
                                      </p:cBhvr>
                                      <p:to>
                                        <p:strVal val="hidden"/>
                                      </p:to>
                                    </p:set>
                                  </p:childTnLst>
                                </p:cTn>
                              </p:par>
                              <p:par>
                                <p:cTn id="1911" presetID="1" presetClass="exit" presetSubtype="0" fill="hold" grpId="2" nodeType="withEffect">
                                  <p:stCondLst>
                                    <p:cond delay="0"/>
                                  </p:stCondLst>
                                  <p:childTnLst>
                                    <p:set>
                                      <p:cBhvr>
                                        <p:cTn id="1912" dur="1" fill="hold">
                                          <p:stCondLst>
                                            <p:cond delay="0"/>
                                          </p:stCondLst>
                                        </p:cTn>
                                        <p:tgtEl>
                                          <p:spTgt spid="63798"/>
                                        </p:tgtEl>
                                        <p:attrNameLst>
                                          <p:attrName>style.visibility</p:attrName>
                                        </p:attrNameLst>
                                      </p:cBhvr>
                                      <p:to>
                                        <p:strVal val="hidden"/>
                                      </p:to>
                                    </p:set>
                                  </p:childTnLst>
                                </p:cTn>
                              </p:par>
                              <p:par>
                                <p:cTn id="1913" presetID="1" presetClass="exit" presetSubtype="0" fill="hold" grpId="2" nodeType="withEffect">
                                  <p:stCondLst>
                                    <p:cond delay="0"/>
                                  </p:stCondLst>
                                  <p:childTnLst>
                                    <p:set>
                                      <p:cBhvr>
                                        <p:cTn id="1914" dur="1" fill="hold">
                                          <p:stCondLst>
                                            <p:cond delay="0"/>
                                          </p:stCondLst>
                                        </p:cTn>
                                        <p:tgtEl>
                                          <p:spTgt spid="63799"/>
                                        </p:tgtEl>
                                        <p:attrNameLst>
                                          <p:attrName>style.visibility</p:attrName>
                                        </p:attrNameLst>
                                      </p:cBhvr>
                                      <p:to>
                                        <p:strVal val="hidden"/>
                                      </p:to>
                                    </p:set>
                                  </p:childTnLst>
                                </p:cTn>
                              </p:par>
                              <p:par>
                                <p:cTn id="1915" presetID="1" presetClass="entr" presetSubtype="0" fill="hold" grpId="0" nodeType="withEffect">
                                  <p:stCondLst>
                                    <p:cond delay="0"/>
                                  </p:stCondLst>
                                  <p:childTnLst>
                                    <p:set>
                                      <p:cBhvr>
                                        <p:cTn id="1916" dur="1" fill="hold">
                                          <p:stCondLst>
                                            <p:cond delay="0"/>
                                          </p:stCondLst>
                                        </p:cTn>
                                        <p:tgtEl>
                                          <p:spTgt spid="63800"/>
                                        </p:tgtEl>
                                        <p:attrNameLst>
                                          <p:attrName>style.visibility</p:attrName>
                                        </p:attrNameLst>
                                      </p:cBhvr>
                                      <p:to>
                                        <p:strVal val="visible"/>
                                      </p:to>
                                    </p:set>
                                  </p:childTnLst>
                                </p:cTn>
                              </p:par>
                              <p:par>
                                <p:cTn id="1917" presetID="1" presetClass="entr" presetSubtype="0" fill="hold" grpId="0" nodeType="withEffect">
                                  <p:stCondLst>
                                    <p:cond delay="0"/>
                                  </p:stCondLst>
                                  <p:childTnLst>
                                    <p:set>
                                      <p:cBhvr>
                                        <p:cTn id="1918" dur="1" fill="hold">
                                          <p:stCondLst>
                                            <p:cond delay="0"/>
                                          </p:stCondLst>
                                        </p:cTn>
                                        <p:tgtEl>
                                          <p:spTgt spid="63801"/>
                                        </p:tgtEl>
                                        <p:attrNameLst>
                                          <p:attrName>style.visibility</p:attrName>
                                        </p:attrNameLst>
                                      </p:cBhvr>
                                      <p:to>
                                        <p:strVal val="visible"/>
                                      </p:to>
                                    </p:set>
                                  </p:childTnLst>
                                </p:cTn>
                              </p:par>
                              <p:par>
                                <p:cTn id="1919" presetID="1" presetClass="entr" presetSubtype="0" fill="hold" grpId="0" nodeType="withEffect">
                                  <p:stCondLst>
                                    <p:cond delay="0"/>
                                  </p:stCondLst>
                                  <p:childTnLst>
                                    <p:set>
                                      <p:cBhvr>
                                        <p:cTn id="1920" dur="1" fill="hold">
                                          <p:stCondLst>
                                            <p:cond delay="0"/>
                                          </p:stCondLst>
                                        </p:cTn>
                                        <p:tgtEl>
                                          <p:spTgt spid="63802"/>
                                        </p:tgtEl>
                                        <p:attrNameLst>
                                          <p:attrName>style.visibility</p:attrName>
                                        </p:attrNameLst>
                                      </p:cBhvr>
                                      <p:to>
                                        <p:strVal val="visible"/>
                                      </p:to>
                                    </p:set>
                                  </p:childTnLst>
                                </p:cTn>
                              </p:par>
                              <p:par>
                                <p:cTn id="1921" presetID="1" presetClass="entr" presetSubtype="0" fill="hold" grpId="0" nodeType="withEffect">
                                  <p:stCondLst>
                                    <p:cond delay="0"/>
                                  </p:stCondLst>
                                  <p:childTnLst>
                                    <p:set>
                                      <p:cBhvr>
                                        <p:cTn id="1922" dur="1" fill="hold">
                                          <p:stCondLst>
                                            <p:cond delay="0"/>
                                          </p:stCondLst>
                                        </p:cTn>
                                        <p:tgtEl>
                                          <p:spTgt spid="63803"/>
                                        </p:tgtEl>
                                        <p:attrNameLst>
                                          <p:attrName>style.visibility</p:attrName>
                                        </p:attrNameLst>
                                      </p:cBhvr>
                                      <p:to>
                                        <p:strVal val="visible"/>
                                      </p:to>
                                    </p:set>
                                  </p:childTnLst>
                                </p:cTn>
                              </p:par>
                              <p:par>
                                <p:cTn id="1923" presetID="0" presetClass="path" presetSubtype="0" accel="50000" decel="50000" fill="hold" grpId="1" nodeType="withEffect">
                                  <p:stCondLst>
                                    <p:cond delay="0"/>
                                  </p:stCondLst>
                                  <p:childTnLst>
                                    <p:animMotion origin="layout" path="M 0 0 L 0.075 0.0111 " pathEditMode="relative" ptsTypes="AA">
                                      <p:cBhvr>
                                        <p:cTn id="1924" dur="2000" fill="hold"/>
                                        <p:tgtEl>
                                          <p:spTgt spid="63800"/>
                                        </p:tgtEl>
                                        <p:attrNameLst>
                                          <p:attrName>ppt_x</p:attrName>
                                          <p:attrName>ppt_y</p:attrName>
                                        </p:attrNameLst>
                                      </p:cBhvr>
                                    </p:animMotion>
                                  </p:childTnLst>
                                </p:cTn>
                              </p:par>
                              <p:par>
                                <p:cTn id="1925" presetID="0" presetClass="path" presetSubtype="0" accel="50000" decel="50000" fill="hold" grpId="1" nodeType="withEffect">
                                  <p:stCondLst>
                                    <p:cond delay="0"/>
                                  </p:stCondLst>
                                  <p:childTnLst>
                                    <p:animMotion origin="layout" path="M 0 0 L 0.075 0.0111 " pathEditMode="relative" ptsTypes="AA">
                                      <p:cBhvr>
                                        <p:cTn id="1926" dur="2000" fill="hold"/>
                                        <p:tgtEl>
                                          <p:spTgt spid="63801"/>
                                        </p:tgtEl>
                                        <p:attrNameLst>
                                          <p:attrName>ppt_x</p:attrName>
                                          <p:attrName>ppt_y</p:attrName>
                                        </p:attrNameLst>
                                      </p:cBhvr>
                                    </p:animMotion>
                                  </p:childTnLst>
                                </p:cTn>
                              </p:par>
                              <p:par>
                                <p:cTn id="1927" presetID="0" presetClass="path" presetSubtype="0" accel="50000" decel="50000" fill="hold" grpId="1" nodeType="withEffect">
                                  <p:stCondLst>
                                    <p:cond delay="0"/>
                                  </p:stCondLst>
                                  <p:childTnLst>
                                    <p:animMotion origin="layout" path="M 0 0 L 0.075 0.0111 " pathEditMode="relative" ptsTypes="AA">
                                      <p:cBhvr>
                                        <p:cTn id="1928" dur="2000" fill="hold"/>
                                        <p:tgtEl>
                                          <p:spTgt spid="63802"/>
                                        </p:tgtEl>
                                        <p:attrNameLst>
                                          <p:attrName>ppt_x</p:attrName>
                                          <p:attrName>ppt_y</p:attrName>
                                        </p:attrNameLst>
                                      </p:cBhvr>
                                    </p:animMotion>
                                  </p:childTnLst>
                                </p:cTn>
                              </p:par>
                              <p:par>
                                <p:cTn id="1929" presetID="0" presetClass="path" presetSubtype="0" accel="50000" decel="50000" fill="hold" grpId="1" nodeType="withEffect">
                                  <p:stCondLst>
                                    <p:cond delay="0"/>
                                  </p:stCondLst>
                                  <p:childTnLst>
                                    <p:animMotion origin="layout" path="M 0 0 L 0.075 0.0111 " pathEditMode="relative" ptsTypes="AA">
                                      <p:cBhvr>
                                        <p:cTn id="1930" dur="2000" fill="hold"/>
                                        <p:tgtEl>
                                          <p:spTgt spid="63803"/>
                                        </p:tgtEl>
                                        <p:attrNameLst>
                                          <p:attrName>ppt_x</p:attrName>
                                          <p:attrName>ppt_y</p:attrName>
                                        </p:attrNameLst>
                                      </p:cBhvr>
                                    </p:animMotion>
                                  </p:childTnLst>
                                </p:cTn>
                              </p:par>
                              <p:par>
                                <p:cTn id="1931" presetID="1" presetClass="entr" presetSubtype="0" fill="hold" grpId="0" nodeType="withEffect">
                                  <p:stCondLst>
                                    <p:cond delay="0"/>
                                  </p:stCondLst>
                                  <p:childTnLst>
                                    <p:set>
                                      <p:cBhvr>
                                        <p:cTn id="1932" dur="1" fill="hold">
                                          <p:stCondLst>
                                            <p:cond delay="0"/>
                                          </p:stCondLst>
                                        </p:cTn>
                                        <p:tgtEl>
                                          <p:spTgt spid="63804"/>
                                        </p:tgtEl>
                                        <p:attrNameLst>
                                          <p:attrName>style.visibility</p:attrName>
                                        </p:attrNameLst>
                                      </p:cBhvr>
                                      <p:to>
                                        <p:strVal val="visible"/>
                                      </p:to>
                                    </p:set>
                                  </p:childTnLst>
                                </p:cTn>
                              </p:par>
                              <p:par>
                                <p:cTn id="1933" presetID="1" presetClass="entr" presetSubtype="0" fill="hold" grpId="0" nodeType="withEffect">
                                  <p:stCondLst>
                                    <p:cond delay="0"/>
                                  </p:stCondLst>
                                  <p:childTnLst>
                                    <p:set>
                                      <p:cBhvr>
                                        <p:cTn id="1934" dur="1" fill="hold">
                                          <p:stCondLst>
                                            <p:cond delay="0"/>
                                          </p:stCondLst>
                                        </p:cTn>
                                        <p:tgtEl>
                                          <p:spTgt spid="63805"/>
                                        </p:tgtEl>
                                        <p:attrNameLst>
                                          <p:attrName>style.visibility</p:attrName>
                                        </p:attrNameLst>
                                      </p:cBhvr>
                                      <p:to>
                                        <p:strVal val="visible"/>
                                      </p:to>
                                    </p:set>
                                  </p:childTnLst>
                                </p:cTn>
                              </p:par>
                              <p:par>
                                <p:cTn id="1935" presetID="0" presetClass="path" presetSubtype="0" accel="50000" decel="50000" fill="hold" grpId="1" nodeType="withEffect">
                                  <p:stCondLst>
                                    <p:cond delay="0"/>
                                  </p:stCondLst>
                                  <p:childTnLst>
                                    <p:animMotion origin="layout" path="M 0 0 L 0.14167 0.14431 " pathEditMode="relative" ptsTypes="AA">
                                      <p:cBhvr>
                                        <p:cTn id="1936" dur="2000" fill="hold"/>
                                        <p:tgtEl>
                                          <p:spTgt spid="63804"/>
                                        </p:tgtEl>
                                        <p:attrNameLst>
                                          <p:attrName>ppt_x</p:attrName>
                                          <p:attrName>ppt_y</p:attrName>
                                        </p:attrNameLst>
                                      </p:cBhvr>
                                    </p:animMotion>
                                  </p:childTnLst>
                                </p:cTn>
                              </p:par>
                              <p:par>
                                <p:cTn id="1937" presetID="0" presetClass="path" presetSubtype="0" accel="50000" decel="50000" fill="hold" grpId="1" nodeType="withEffect">
                                  <p:stCondLst>
                                    <p:cond delay="0"/>
                                  </p:stCondLst>
                                  <p:childTnLst>
                                    <p:animMotion origin="layout" path="M 0 0 L 0.14167 0.14431 " pathEditMode="relative" ptsTypes="AA">
                                      <p:cBhvr>
                                        <p:cTn id="1938" dur="2000" fill="hold"/>
                                        <p:tgtEl>
                                          <p:spTgt spid="63805"/>
                                        </p:tgtEl>
                                        <p:attrNameLst>
                                          <p:attrName>ppt_x</p:attrName>
                                          <p:attrName>ppt_y</p:attrName>
                                        </p:attrNameLst>
                                      </p:cBhvr>
                                    </p:animMotion>
                                  </p:childTnLst>
                                </p:cTn>
                              </p:par>
                              <p:par>
                                <p:cTn id="1939" presetID="1" presetClass="entr" presetSubtype="0" fill="hold" grpId="0" nodeType="withEffect">
                                  <p:stCondLst>
                                    <p:cond delay="0"/>
                                  </p:stCondLst>
                                  <p:childTnLst>
                                    <p:set>
                                      <p:cBhvr>
                                        <p:cTn id="1940" dur="1" fill="hold">
                                          <p:stCondLst>
                                            <p:cond delay="0"/>
                                          </p:stCondLst>
                                        </p:cTn>
                                        <p:tgtEl>
                                          <p:spTgt spid="63806"/>
                                        </p:tgtEl>
                                        <p:attrNameLst>
                                          <p:attrName>style.visibility</p:attrName>
                                        </p:attrNameLst>
                                      </p:cBhvr>
                                      <p:to>
                                        <p:strVal val="visible"/>
                                      </p:to>
                                    </p:set>
                                  </p:childTnLst>
                                </p:cTn>
                              </p:par>
                              <p:par>
                                <p:cTn id="1941" presetID="1" presetClass="entr" presetSubtype="0" fill="hold" grpId="0" nodeType="withEffect">
                                  <p:stCondLst>
                                    <p:cond delay="0"/>
                                  </p:stCondLst>
                                  <p:childTnLst>
                                    <p:set>
                                      <p:cBhvr>
                                        <p:cTn id="1942" dur="1" fill="hold">
                                          <p:stCondLst>
                                            <p:cond delay="0"/>
                                          </p:stCondLst>
                                        </p:cTn>
                                        <p:tgtEl>
                                          <p:spTgt spid="63807"/>
                                        </p:tgtEl>
                                        <p:attrNameLst>
                                          <p:attrName>style.visibility</p:attrName>
                                        </p:attrNameLst>
                                      </p:cBhvr>
                                      <p:to>
                                        <p:strVal val="visible"/>
                                      </p:to>
                                    </p:set>
                                  </p:childTnLst>
                                </p:cTn>
                              </p:par>
                              <p:par>
                                <p:cTn id="1943" presetID="0" presetClass="path" presetSubtype="0" accel="50000" decel="50000" fill="hold" grpId="1" nodeType="withEffect">
                                  <p:stCondLst>
                                    <p:cond delay="0"/>
                                  </p:stCondLst>
                                  <p:childTnLst>
                                    <p:animMotion origin="layout" path="M 0 0 L -0.13334 0.15541 " pathEditMode="relative" ptsTypes="AA">
                                      <p:cBhvr>
                                        <p:cTn id="1944" dur="2000" fill="hold"/>
                                        <p:tgtEl>
                                          <p:spTgt spid="63806"/>
                                        </p:tgtEl>
                                        <p:attrNameLst>
                                          <p:attrName>ppt_x</p:attrName>
                                          <p:attrName>ppt_y</p:attrName>
                                        </p:attrNameLst>
                                      </p:cBhvr>
                                    </p:animMotion>
                                  </p:childTnLst>
                                </p:cTn>
                              </p:par>
                              <p:par>
                                <p:cTn id="1945" presetID="0" presetClass="path" presetSubtype="0" accel="50000" decel="50000" fill="hold" grpId="1" nodeType="withEffect">
                                  <p:stCondLst>
                                    <p:cond delay="0"/>
                                  </p:stCondLst>
                                  <p:childTnLst>
                                    <p:animMotion origin="layout" path="M 0 0 L -0.13334 0.15541 " pathEditMode="relative" ptsTypes="AA">
                                      <p:cBhvr>
                                        <p:cTn id="1946" dur="2000" fill="hold"/>
                                        <p:tgtEl>
                                          <p:spTgt spid="63807"/>
                                        </p:tgtEl>
                                        <p:attrNameLst>
                                          <p:attrName>ppt_x</p:attrName>
                                          <p:attrName>ppt_y</p:attrName>
                                        </p:attrNameLst>
                                      </p:cBhvr>
                                    </p:animMotion>
                                  </p:childTnLst>
                                </p:cTn>
                              </p:par>
                            </p:childTnLst>
                          </p:cTn>
                        </p:par>
                        <p:par>
                          <p:cTn id="1947" fill="hold" nodeType="afterGroup">
                            <p:stCondLst>
                              <p:cond delay="126000"/>
                            </p:stCondLst>
                            <p:childTnLst>
                              <p:par>
                                <p:cTn id="1948" presetID="1" presetClass="exit" presetSubtype="0" fill="hold" grpId="2" nodeType="afterEffect">
                                  <p:stCondLst>
                                    <p:cond delay="0"/>
                                  </p:stCondLst>
                                  <p:childTnLst>
                                    <p:set>
                                      <p:cBhvr>
                                        <p:cTn id="1949" dur="1" fill="hold">
                                          <p:stCondLst>
                                            <p:cond delay="0"/>
                                          </p:stCondLst>
                                        </p:cTn>
                                        <p:tgtEl>
                                          <p:spTgt spid="63800"/>
                                        </p:tgtEl>
                                        <p:attrNameLst>
                                          <p:attrName>style.visibility</p:attrName>
                                        </p:attrNameLst>
                                      </p:cBhvr>
                                      <p:to>
                                        <p:strVal val="hidden"/>
                                      </p:to>
                                    </p:set>
                                  </p:childTnLst>
                                </p:cTn>
                              </p:par>
                              <p:par>
                                <p:cTn id="1950" presetID="1" presetClass="exit" presetSubtype="0" fill="hold" grpId="2" nodeType="withEffect">
                                  <p:stCondLst>
                                    <p:cond delay="0"/>
                                  </p:stCondLst>
                                  <p:childTnLst>
                                    <p:set>
                                      <p:cBhvr>
                                        <p:cTn id="1951" dur="1" fill="hold">
                                          <p:stCondLst>
                                            <p:cond delay="0"/>
                                          </p:stCondLst>
                                        </p:cTn>
                                        <p:tgtEl>
                                          <p:spTgt spid="63801"/>
                                        </p:tgtEl>
                                        <p:attrNameLst>
                                          <p:attrName>style.visibility</p:attrName>
                                        </p:attrNameLst>
                                      </p:cBhvr>
                                      <p:to>
                                        <p:strVal val="hidden"/>
                                      </p:to>
                                    </p:set>
                                  </p:childTnLst>
                                </p:cTn>
                              </p:par>
                              <p:par>
                                <p:cTn id="1952" presetID="1" presetClass="exit" presetSubtype="0" fill="hold" grpId="2" nodeType="withEffect">
                                  <p:stCondLst>
                                    <p:cond delay="0"/>
                                  </p:stCondLst>
                                  <p:childTnLst>
                                    <p:set>
                                      <p:cBhvr>
                                        <p:cTn id="1953" dur="1" fill="hold">
                                          <p:stCondLst>
                                            <p:cond delay="0"/>
                                          </p:stCondLst>
                                        </p:cTn>
                                        <p:tgtEl>
                                          <p:spTgt spid="63802"/>
                                        </p:tgtEl>
                                        <p:attrNameLst>
                                          <p:attrName>style.visibility</p:attrName>
                                        </p:attrNameLst>
                                      </p:cBhvr>
                                      <p:to>
                                        <p:strVal val="hidden"/>
                                      </p:to>
                                    </p:set>
                                  </p:childTnLst>
                                </p:cTn>
                              </p:par>
                              <p:par>
                                <p:cTn id="1954" presetID="1" presetClass="exit" presetSubtype="0" fill="hold" grpId="2" nodeType="withEffect">
                                  <p:stCondLst>
                                    <p:cond delay="0"/>
                                  </p:stCondLst>
                                  <p:childTnLst>
                                    <p:set>
                                      <p:cBhvr>
                                        <p:cTn id="1955" dur="1" fill="hold">
                                          <p:stCondLst>
                                            <p:cond delay="0"/>
                                          </p:stCondLst>
                                        </p:cTn>
                                        <p:tgtEl>
                                          <p:spTgt spid="63803"/>
                                        </p:tgtEl>
                                        <p:attrNameLst>
                                          <p:attrName>style.visibility</p:attrName>
                                        </p:attrNameLst>
                                      </p:cBhvr>
                                      <p:to>
                                        <p:strVal val="hidden"/>
                                      </p:to>
                                    </p:set>
                                  </p:childTnLst>
                                </p:cTn>
                              </p:par>
                              <p:par>
                                <p:cTn id="1956" presetID="1" presetClass="exit" presetSubtype="0" fill="hold" grpId="2" nodeType="withEffect">
                                  <p:stCondLst>
                                    <p:cond delay="0"/>
                                  </p:stCondLst>
                                  <p:childTnLst>
                                    <p:set>
                                      <p:cBhvr>
                                        <p:cTn id="1957" dur="1" fill="hold">
                                          <p:stCondLst>
                                            <p:cond delay="0"/>
                                          </p:stCondLst>
                                        </p:cTn>
                                        <p:tgtEl>
                                          <p:spTgt spid="63804"/>
                                        </p:tgtEl>
                                        <p:attrNameLst>
                                          <p:attrName>style.visibility</p:attrName>
                                        </p:attrNameLst>
                                      </p:cBhvr>
                                      <p:to>
                                        <p:strVal val="hidden"/>
                                      </p:to>
                                    </p:set>
                                  </p:childTnLst>
                                </p:cTn>
                              </p:par>
                              <p:par>
                                <p:cTn id="1958" presetID="1" presetClass="exit" presetSubtype="0" fill="hold" grpId="2" nodeType="withEffect">
                                  <p:stCondLst>
                                    <p:cond delay="0"/>
                                  </p:stCondLst>
                                  <p:childTnLst>
                                    <p:set>
                                      <p:cBhvr>
                                        <p:cTn id="1959" dur="1" fill="hold">
                                          <p:stCondLst>
                                            <p:cond delay="0"/>
                                          </p:stCondLst>
                                        </p:cTn>
                                        <p:tgtEl>
                                          <p:spTgt spid="63805"/>
                                        </p:tgtEl>
                                        <p:attrNameLst>
                                          <p:attrName>style.visibility</p:attrName>
                                        </p:attrNameLst>
                                      </p:cBhvr>
                                      <p:to>
                                        <p:strVal val="hidden"/>
                                      </p:to>
                                    </p:set>
                                  </p:childTnLst>
                                </p:cTn>
                              </p:par>
                              <p:par>
                                <p:cTn id="1960" presetID="1" presetClass="exit" presetSubtype="0" fill="hold" grpId="2" nodeType="withEffect">
                                  <p:stCondLst>
                                    <p:cond delay="0"/>
                                  </p:stCondLst>
                                  <p:childTnLst>
                                    <p:set>
                                      <p:cBhvr>
                                        <p:cTn id="1961" dur="1" fill="hold">
                                          <p:stCondLst>
                                            <p:cond delay="0"/>
                                          </p:stCondLst>
                                        </p:cTn>
                                        <p:tgtEl>
                                          <p:spTgt spid="63806"/>
                                        </p:tgtEl>
                                        <p:attrNameLst>
                                          <p:attrName>style.visibility</p:attrName>
                                        </p:attrNameLst>
                                      </p:cBhvr>
                                      <p:to>
                                        <p:strVal val="hidden"/>
                                      </p:to>
                                    </p:set>
                                  </p:childTnLst>
                                </p:cTn>
                              </p:par>
                              <p:par>
                                <p:cTn id="1962" presetID="1" presetClass="exit" presetSubtype="0" fill="hold" grpId="2" nodeType="withEffect">
                                  <p:stCondLst>
                                    <p:cond delay="0"/>
                                  </p:stCondLst>
                                  <p:childTnLst>
                                    <p:set>
                                      <p:cBhvr>
                                        <p:cTn id="1963" dur="1" fill="hold">
                                          <p:stCondLst>
                                            <p:cond delay="0"/>
                                          </p:stCondLst>
                                        </p:cTn>
                                        <p:tgtEl>
                                          <p:spTgt spid="63807"/>
                                        </p:tgtEl>
                                        <p:attrNameLst>
                                          <p:attrName>style.visibility</p:attrName>
                                        </p:attrNameLst>
                                      </p:cBhvr>
                                      <p:to>
                                        <p:strVal val="hidden"/>
                                      </p:to>
                                    </p:set>
                                  </p:childTnLst>
                                </p:cTn>
                              </p:par>
                              <p:par>
                                <p:cTn id="1964" presetID="1" presetClass="entr" presetSubtype="0" fill="hold" grpId="0" nodeType="withEffect">
                                  <p:stCondLst>
                                    <p:cond delay="0"/>
                                  </p:stCondLst>
                                  <p:childTnLst>
                                    <p:set>
                                      <p:cBhvr>
                                        <p:cTn id="1965" dur="1" fill="hold">
                                          <p:stCondLst>
                                            <p:cond delay="0"/>
                                          </p:stCondLst>
                                        </p:cTn>
                                        <p:tgtEl>
                                          <p:spTgt spid="63810"/>
                                        </p:tgtEl>
                                        <p:attrNameLst>
                                          <p:attrName>style.visibility</p:attrName>
                                        </p:attrNameLst>
                                      </p:cBhvr>
                                      <p:to>
                                        <p:strVal val="visible"/>
                                      </p:to>
                                    </p:set>
                                  </p:childTnLst>
                                </p:cTn>
                              </p:par>
                              <p:par>
                                <p:cTn id="1966" presetID="0" presetClass="path" presetSubtype="0" accel="50000" decel="50000" fill="hold" grpId="1" nodeType="withEffect">
                                  <p:stCondLst>
                                    <p:cond delay="0"/>
                                  </p:stCondLst>
                                  <p:childTnLst>
                                    <p:animMotion origin="layout" path="M -2.77778E-6 -4.07956E-6 C -0.04739 -0.00647 -0.09479 -0.01295 -0.11423 -0.00693 C -0.13368 -0.00092 -0.11007 0.01851 -0.11684 0.03631 " pathEditMode="relative" ptsTypes="aaA">
                                      <p:cBhvr>
                                        <p:cTn id="1967" dur="2000" fill="hold"/>
                                        <p:tgtEl>
                                          <p:spTgt spid="63810"/>
                                        </p:tgtEl>
                                        <p:attrNameLst>
                                          <p:attrName>ppt_x</p:attrName>
                                          <p:attrName>ppt_y</p:attrName>
                                        </p:attrNameLst>
                                      </p:cBhvr>
                                    </p:animMotion>
                                  </p:childTnLst>
                                </p:cTn>
                              </p:par>
                              <p:par>
                                <p:cTn id="1968" presetID="1" presetClass="entr" presetSubtype="0" fill="hold" grpId="0" nodeType="withEffect">
                                  <p:stCondLst>
                                    <p:cond delay="0"/>
                                  </p:stCondLst>
                                  <p:childTnLst>
                                    <p:set>
                                      <p:cBhvr>
                                        <p:cTn id="1969" dur="1" fill="hold">
                                          <p:stCondLst>
                                            <p:cond delay="0"/>
                                          </p:stCondLst>
                                        </p:cTn>
                                        <p:tgtEl>
                                          <p:spTgt spid="63811"/>
                                        </p:tgtEl>
                                        <p:attrNameLst>
                                          <p:attrName>style.visibility</p:attrName>
                                        </p:attrNameLst>
                                      </p:cBhvr>
                                      <p:to>
                                        <p:strVal val="visible"/>
                                      </p:to>
                                    </p:set>
                                  </p:childTnLst>
                                </p:cTn>
                              </p:par>
                              <p:par>
                                <p:cTn id="1970" presetID="0" presetClass="path" presetSubtype="0" accel="50000" decel="50000" fill="hold" grpId="1" nodeType="withEffect">
                                  <p:stCondLst>
                                    <p:cond delay="0"/>
                                  </p:stCondLst>
                                  <p:childTnLst>
                                    <p:animMotion origin="layout" path="M 2.5E-6 3.9408E-6 C 0.04496 -0.00301 0.0901 -0.00602 0.10781 0.00185 C 0.12552 0.00971 0.08715 0.03099 0.10642 0.04671 " pathEditMode="relative" ptsTypes="aaA">
                                      <p:cBhvr>
                                        <p:cTn id="1971" dur="2000" fill="hold"/>
                                        <p:tgtEl>
                                          <p:spTgt spid="63811"/>
                                        </p:tgtEl>
                                        <p:attrNameLst>
                                          <p:attrName>ppt_x</p:attrName>
                                          <p:attrName>ppt_y</p:attrName>
                                        </p:attrNameLst>
                                      </p:cBhvr>
                                    </p:animMotion>
                                  </p:childTnLst>
                                </p:cTn>
                              </p:par>
                              <p:par>
                                <p:cTn id="1972" presetID="1" presetClass="entr" presetSubtype="0" fill="hold" grpId="0" nodeType="withEffect">
                                  <p:stCondLst>
                                    <p:cond delay="0"/>
                                  </p:stCondLst>
                                  <p:childTnLst>
                                    <p:set>
                                      <p:cBhvr>
                                        <p:cTn id="1973" dur="1" fill="hold">
                                          <p:stCondLst>
                                            <p:cond delay="0"/>
                                          </p:stCondLst>
                                        </p:cTn>
                                        <p:tgtEl>
                                          <p:spTgt spid="63808"/>
                                        </p:tgtEl>
                                        <p:attrNameLst>
                                          <p:attrName>style.visibility</p:attrName>
                                        </p:attrNameLst>
                                      </p:cBhvr>
                                      <p:to>
                                        <p:strVal val="visible"/>
                                      </p:to>
                                    </p:set>
                                  </p:childTnLst>
                                </p:cTn>
                              </p:par>
                              <p:par>
                                <p:cTn id="1974" presetID="0" presetClass="path" presetSubtype="0" accel="50000" decel="50000" fill="hold" grpId="1" nodeType="withEffect">
                                  <p:stCondLst>
                                    <p:cond delay="0"/>
                                  </p:stCondLst>
                                  <p:childTnLst>
                                    <p:animMotion origin="layout" path="M 1.94444E-6 6.47549E-6 C -0.05122 -0.00624 -0.10226 -0.01225 -0.12344 -0.00531 C -0.14462 0.00162 -0.11545 0.031 -0.12726 0.0414 " pathEditMode="relative" ptsTypes="aaA">
                                      <p:cBhvr>
                                        <p:cTn id="1975" dur="2000" fill="hold"/>
                                        <p:tgtEl>
                                          <p:spTgt spid="63808"/>
                                        </p:tgtEl>
                                        <p:attrNameLst>
                                          <p:attrName>ppt_x</p:attrName>
                                          <p:attrName>ppt_y</p:attrName>
                                        </p:attrNameLst>
                                      </p:cBhvr>
                                    </p:animMotion>
                                  </p:childTnLst>
                                </p:cTn>
                              </p:par>
                              <p:par>
                                <p:cTn id="1976" presetID="1" presetClass="entr" presetSubtype="0" fill="hold" grpId="0" nodeType="withEffect">
                                  <p:stCondLst>
                                    <p:cond delay="0"/>
                                  </p:stCondLst>
                                  <p:childTnLst>
                                    <p:set>
                                      <p:cBhvr>
                                        <p:cTn id="1977" dur="1" fill="hold">
                                          <p:stCondLst>
                                            <p:cond delay="0"/>
                                          </p:stCondLst>
                                        </p:cTn>
                                        <p:tgtEl>
                                          <p:spTgt spid="63809"/>
                                        </p:tgtEl>
                                        <p:attrNameLst>
                                          <p:attrName>style.visibility</p:attrName>
                                        </p:attrNameLst>
                                      </p:cBhvr>
                                      <p:to>
                                        <p:strVal val="visible"/>
                                      </p:to>
                                    </p:set>
                                  </p:childTnLst>
                                </p:cTn>
                              </p:par>
                              <p:par>
                                <p:cTn id="1978" presetID="0" presetClass="path" presetSubtype="0" accel="50000" decel="50000" fill="hold" grpId="1" nodeType="withEffect">
                                  <p:stCondLst>
                                    <p:cond delay="0"/>
                                  </p:stCondLst>
                                  <p:childTnLst>
                                    <p:animMotion origin="layout" path="M -0.00087 0.00047 C 0.04427 -0.003 0.08941 -0.00647 0.10694 0.00047 C 0.12447 0.0074 0.09496 0.03169 0.10434 0.04186 " pathEditMode="relative" ptsTypes="aaA">
                                      <p:cBhvr>
                                        <p:cTn id="1979" dur="2000" fill="hold"/>
                                        <p:tgtEl>
                                          <p:spTgt spid="63809"/>
                                        </p:tgtEl>
                                        <p:attrNameLst>
                                          <p:attrName>ppt_x</p:attrName>
                                          <p:attrName>ppt_y</p:attrName>
                                        </p:attrNameLst>
                                      </p:cBhvr>
                                    </p:animMotion>
                                  </p:childTnLst>
                                </p:cTn>
                              </p:par>
                            </p:childTnLst>
                          </p:cTn>
                        </p:par>
                        <p:par>
                          <p:cTn id="1980" fill="hold" nodeType="afterGroup">
                            <p:stCondLst>
                              <p:cond delay="128000"/>
                            </p:stCondLst>
                            <p:childTnLst>
                              <p:par>
                                <p:cTn id="1981" presetID="1" presetClass="exit" presetSubtype="0" fill="hold" grpId="2" nodeType="afterEffect">
                                  <p:stCondLst>
                                    <p:cond delay="0"/>
                                  </p:stCondLst>
                                  <p:childTnLst>
                                    <p:set>
                                      <p:cBhvr>
                                        <p:cTn id="1982" dur="1" fill="hold">
                                          <p:stCondLst>
                                            <p:cond delay="0"/>
                                          </p:stCondLst>
                                        </p:cTn>
                                        <p:tgtEl>
                                          <p:spTgt spid="63810"/>
                                        </p:tgtEl>
                                        <p:attrNameLst>
                                          <p:attrName>style.visibility</p:attrName>
                                        </p:attrNameLst>
                                      </p:cBhvr>
                                      <p:to>
                                        <p:strVal val="hidden"/>
                                      </p:to>
                                    </p:set>
                                  </p:childTnLst>
                                </p:cTn>
                              </p:par>
                              <p:par>
                                <p:cTn id="1983" presetID="1" presetClass="exit" presetSubtype="0" fill="hold" grpId="2" nodeType="withEffect">
                                  <p:stCondLst>
                                    <p:cond delay="0"/>
                                  </p:stCondLst>
                                  <p:childTnLst>
                                    <p:set>
                                      <p:cBhvr>
                                        <p:cTn id="1984" dur="1" fill="hold">
                                          <p:stCondLst>
                                            <p:cond delay="0"/>
                                          </p:stCondLst>
                                        </p:cTn>
                                        <p:tgtEl>
                                          <p:spTgt spid="63811"/>
                                        </p:tgtEl>
                                        <p:attrNameLst>
                                          <p:attrName>style.visibility</p:attrName>
                                        </p:attrNameLst>
                                      </p:cBhvr>
                                      <p:to>
                                        <p:strVal val="hidden"/>
                                      </p:to>
                                    </p:set>
                                  </p:childTnLst>
                                </p:cTn>
                              </p:par>
                              <p:par>
                                <p:cTn id="1985" presetID="1" presetClass="exit" presetSubtype="0" fill="hold" grpId="2" nodeType="withEffect">
                                  <p:stCondLst>
                                    <p:cond delay="0"/>
                                  </p:stCondLst>
                                  <p:childTnLst>
                                    <p:set>
                                      <p:cBhvr>
                                        <p:cTn id="1986" dur="1" fill="hold">
                                          <p:stCondLst>
                                            <p:cond delay="0"/>
                                          </p:stCondLst>
                                        </p:cTn>
                                        <p:tgtEl>
                                          <p:spTgt spid="63808"/>
                                        </p:tgtEl>
                                        <p:attrNameLst>
                                          <p:attrName>style.visibility</p:attrName>
                                        </p:attrNameLst>
                                      </p:cBhvr>
                                      <p:to>
                                        <p:strVal val="hidden"/>
                                      </p:to>
                                    </p:set>
                                  </p:childTnLst>
                                </p:cTn>
                              </p:par>
                              <p:par>
                                <p:cTn id="1987" presetID="1" presetClass="exit" presetSubtype="0" fill="hold" grpId="2" nodeType="withEffect">
                                  <p:stCondLst>
                                    <p:cond delay="0"/>
                                  </p:stCondLst>
                                  <p:childTnLst>
                                    <p:set>
                                      <p:cBhvr>
                                        <p:cTn id="1988" dur="1" fill="hold">
                                          <p:stCondLst>
                                            <p:cond delay="0"/>
                                          </p:stCondLst>
                                        </p:cTn>
                                        <p:tgtEl>
                                          <p:spTgt spid="6380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92" grpId="0" animBg="1"/>
      <p:bldP spid="63492" grpId="1" animBg="1"/>
      <p:bldP spid="63492" grpId="2" animBg="1"/>
      <p:bldP spid="63493" grpId="0" animBg="1"/>
      <p:bldP spid="63493" grpId="1" animBg="1"/>
      <p:bldP spid="63493" grpId="2" animBg="1"/>
      <p:bldP spid="63494" grpId="0" animBg="1"/>
      <p:bldP spid="63494" grpId="1" animBg="1"/>
      <p:bldP spid="63494" grpId="2" animBg="1"/>
      <p:bldP spid="63495" grpId="0" animBg="1"/>
      <p:bldP spid="63495" grpId="1" animBg="1"/>
      <p:bldP spid="63495" grpId="2" animBg="1"/>
      <p:bldP spid="63496" grpId="0" animBg="1"/>
      <p:bldP spid="63496" grpId="1" animBg="1"/>
      <p:bldP spid="63496" grpId="2" animBg="1"/>
      <p:bldP spid="63497" grpId="0" animBg="1"/>
      <p:bldP spid="63497" grpId="1" animBg="1"/>
      <p:bldP spid="63497" grpId="2" animBg="1"/>
      <p:bldP spid="63498" grpId="0" animBg="1"/>
      <p:bldP spid="63498" grpId="1" animBg="1"/>
      <p:bldP spid="63498" grpId="2" animBg="1"/>
      <p:bldP spid="63499" grpId="0" animBg="1"/>
      <p:bldP spid="63499" grpId="1" animBg="1"/>
      <p:bldP spid="63499" grpId="2" animBg="1"/>
      <p:bldP spid="63500" grpId="0" animBg="1"/>
      <p:bldP spid="63500" grpId="1" animBg="1"/>
      <p:bldP spid="63500" grpId="2" animBg="1"/>
      <p:bldP spid="63501" grpId="0" animBg="1"/>
      <p:bldP spid="63501" grpId="1" animBg="1"/>
      <p:bldP spid="63501" grpId="2" animBg="1"/>
      <p:bldP spid="63502" grpId="0" animBg="1"/>
      <p:bldP spid="63502" grpId="1" animBg="1"/>
      <p:bldP spid="63502" grpId="2" animBg="1"/>
      <p:bldP spid="63503" grpId="0" animBg="1"/>
      <p:bldP spid="63503" grpId="1" animBg="1"/>
      <p:bldP spid="63503" grpId="2" animBg="1"/>
      <p:bldP spid="63504" grpId="0" animBg="1"/>
      <p:bldP spid="63504" grpId="1" animBg="1"/>
      <p:bldP spid="63504" grpId="2" animBg="1"/>
      <p:bldP spid="63505" grpId="0" animBg="1"/>
      <p:bldP spid="63505" grpId="1" animBg="1"/>
      <p:bldP spid="63505" grpId="2" animBg="1"/>
      <p:bldP spid="63506" grpId="0" animBg="1"/>
      <p:bldP spid="63506" grpId="1" animBg="1"/>
      <p:bldP spid="63506" grpId="2" animBg="1"/>
      <p:bldP spid="63507" grpId="0" animBg="1"/>
      <p:bldP spid="63507" grpId="1" animBg="1"/>
      <p:bldP spid="63507" grpId="2" animBg="1"/>
      <p:bldP spid="63508" grpId="0" animBg="1"/>
      <p:bldP spid="63508" grpId="1" animBg="1"/>
      <p:bldP spid="63508" grpId="2" animBg="1"/>
      <p:bldP spid="63509" grpId="0" animBg="1"/>
      <p:bldP spid="63509" grpId="1" animBg="1"/>
      <p:bldP spid="63509" grpId="2" animBg="1"/>
      <p:bldP spid="63510" grpId="0" animBg="1"/>
      <p:bldP spid="63510" grpId="1" animBg="1"/>
      <p:bldP spid="63510" grpId="2" animBg="1"/>
      <p:bldP spid="63511" grpId="0" animBg="1"/>
      <p:bldP spid="63511" grpId="1" animBg="1"/>
      <p:bldP spid="63511" grpId="2" animBg="1"/>
      <p:bldP spid="63512" grpId="0" animBg="1"/>
      <p:bldP spid="63512" grpId="1" animBg="1"/>
      <p:bldP spid="63512" grpId="2" animBg="1"/>
      <p:bldP spid="63513" grpId="0" animBg="1"/>
      <p:bldP spid="63513" grpId="1" animBg="1"/>
      <p:bldP spid="63513" grpId="2" animBg="1"/>
      <p:bldP spid="63514" grpId="0" animBg="1"/>
      <p:bldP spid="63514" grpId="1" animBg="1"/>
      <p:bldP spid="63514" grpId="2" animBg="1"/>
      <p:bldP spid="63515" grpId="0" animBg="1"/>
      <p:bldP spid="63515" grpId="1" animBg="1"/>
      <p:bldP spid="63515" grpId="2" animBg="1"/>
      <p:bldP spid="63516" grpId="0" animBg="1"/>
      <p:bldP spid="63516" grpId="1" animBg="1"/>
      <p:bldP spid="63516" grpId="2" animBg="1"/>
      <p:bldP spid="63517" grpId="0" animBg="1"/>
      <p:bldP spid="63517" grpId="1" animBg="1"/>
      <p:bldP spid="63517" grpId="2" animBg="1"/>
      <p:bldP spid="63518" grpId="0" animBg="1"/>
      <p:bldP spid="63518" grpId="1" animBg="1"/>
      <p:bldP spid="63518" grpId="2" animBg="1"/>
      <p:bldP spid="63519" grpId="0" animBg="1"/>
      <p:bldP spid="63519" grpId="1" animBg="1"/>
      <p:bldP spid="63519" grpId="2" animBg="1"/>
      <p:bldP spid="63520" grpId="0" animBg="1"/>
      <p:bldP spid="63520" grpId="1" animBg="1"/>
      <p:bldP spid="63520" grpId="2" animBg="1"/>
      <p:bldP spid="63521" grpId="0" animBg="1"/>
      <p:bldP spid="63521" grpId="1" animBg="1"/>
      <p:bldP spid="63521" grpId="2" animBg="1"/>
      <p:bldP spid="63522" grpId="0" animBg="1"/>
      <p:bldP spid="63522" grpId="1" animBg="1"/>
      <p:bldP spid="63522" grpId="2" animBg="1"/>
      <p:bldP spid="63523" grpId="0" animBg="1"/>
      <p:bldP spid="63523" grpId="1" animBg="1"/>
      <p:bldP spid="63523" grpId="2" animBg="1"/>
      <p:bldP spid="63524" grpId="0" animBg="1"/>
      <p:bldP spid="63524" grpId="1" animBg="1"/>
      <p:bldP spid="63524" grpId="2" animBg="1"/>
      <p:bldP spid="63525" grpId="0" animBg="1"/>
      <p:bldP spid="63525" grpId="1" animBg="1"/>
      <p:bldP spid="63525" grpId="2" animBg="1"/>
      <p:bldP spid="63526" grpId="0" animBg="1"/>
      <p:bldP spid="63526" grpId="1" animBg="1"/>
      <p:bldP spid="63526" grpId="2" animBg="1"/>
      <p:bldP spid="63527" grpId="0" animBg="1"/>
      <p:bldP spid="63527" grpId="1" animBg="1"/>
      <p:bldP spid="63527" grpId="2" animBg="1"/>
      <p:bldP spid="63528" grpId="0" animBg="1"/>
      <p:bldP spid="63528" grpId="1" animBg="1"/>
      <p:bldP spid="63528" grpId="2" animBg="1"/>
      <p:bldP spid="63529" grpId="0" animBg="1"/>
      <p:bldP spid="63529" grpId="1" animBg="1"/>
      <p:bldP spid="63529" grpId="2" animBg="1"/>
      <p:bldP spid="63530" grpId="0" animBg="1"/>
      <p:bldP spid="63530" grpId="1" animBg="1"/>
      <p:bldP spid="63530" grpId="2" animBg="1"/>
      <p:bldP spid="63531" grpId="0" animBg="1"/>
      <p:bldP spid="63531" grpId="1" animBg="1"/>
      <p:bldP spid="63531" grpId="2" animBg="1"/>
      <p:bldP spid="63532" grpId="0" animBg="1"/>
      <p:bldP spid="63532" grpId="1" animBg="1"/>
      <p:bldP spid="63532" grpId="2" animBg="1"/>
      <p:bldP spid="63533" grpId="0" animBg="1"/>
      <p:bldP spid="63533" grpId="1" animBg="1"/>
      <p:bldP spid="63533" grpId="2" animBg="1"/>
      <p:bldP spid="63534" grpId="0" animBg="1"/>
      <p:bldP spid="63534" grpId="1" animBg="1"/>
      <p:bldP spid="63534" grpId="2" animBg="1"/>
      <p:bldP spid="63535" grpId="0" animBg="1"/>
      <p:bldP spid="63535" grpId="1" animBg="1"/>
      <p:bldP spid="63535" grpId="2" animBg="1"/>
      <p:bldP spid="63536" grpId="0" animBg="1"/>
      <p:bldP spid="63536" grpId="1" animBg="1"/>
      <p:bldP spid="63536" grpId="2" animBg="1"/>
      <p:bldP spid="63537" grpId="0" animBg="1"/>
      <p:bldP spid="63537" grpId="1" animBg="1"/>
      <p:bldP spid="63537" grpId="2" animBg="1"/>
      <p:bldP spid="63538" grpId="0" animBg="1"/>
      <p:bldP spid="63538" grpId="1" animBg="1"/>
      <p:bldP spid="63538" grpId="2" animBg="1"/>
      <p:bldP spid="63539" grpId="0" animBg="1"/>
      <p:bldP spid="63539" grpId="1" animBg="1"/>
      <p:bldP spid="63539" grpId="2" animBg="1"/>
      <p:bldP spid="63540" grpId="0" animBg="1"/>
      <p:bldP spid="63540" grpId="1" animBg="1"/>
      <p:bldP spid="63540" grpId="2" animBg="1"/>
      <p:bldP spid="63541" grpId="0" animBg="1"/>
      <p:bldP spid="63541" grpId="1" animBg="1"/>
      <p:bldP spid="63541" grpId="2" animBg="1"/>
      <p:bldP spid="63542" grpId="0" animBg="1"/>
      <p:bldP spid="63542" grpId="1" animBg="1"/>
      <p:bldP spid="63542" grpId="2" animBg="1"/>
      <p:bldP spid="63543" grpId="0" animBg="1"/>
      <p:bldP spid="63543" grpId="1" animBg="1"/>
      <p:bldP spid="63543" grpId="2" animBg="1"/>
      <p:bldP spid="63544" grpId="0" animBg="1"/>
      <p:bldP spid="63544" grpId="1" animBg="1"/>
      <p:bldP spid="63544" grpId="2" animBg="1"/>
      <p:bldP spid="63545" grpId="0" animBg="1"/>
      <p:bldP spid="63545" grpId="1" animBg="1"/>
      <p:bldP spid="63545" grpId="2" animBg="1"/>
      <p:bldP spid="63546" grpId="0" animBg="1"/>
      <p:bldP spid="63546" grpId="1" animBg="1"/>
      <p:bldP spid="63546" grpId="2" animBg="1"/>
      <p:bldP spid="63547" grpId="0" animBg="1"/>
      <p:bldP spid="63547" grpId="1" animBg="1"/>
      <p:bldP spid="63547" grpId="2" animBg="1"/>
      <p:bldP spid="63548" grpId="0" animBg="1"/>
      <p:bldP spid="63548" grpId="1" animBg="1"/>
      <p:bldP spid="63548" grpId="2" animBg="1"/>
      <p:bldP spid="63549" grpId="0" animBg="1"/>
      <p:bldP spid="63549" grpId="1" animBg="1"/>
      <p:bldP spid="63549" grpId="2" animBg="1"/>
      <p:bldP spid="63550" grpId="0" animBg="1"/>
      <p:bldP spid="63550" grpId="1" animBg="1"/>
      <p:bldP spid="63550" grpId="2" animBg="1"/>
      <p:bldP spid="63551" grpId="0" animBg="1"/>
      <p:bldP spid="63551" grpId="1" animBg="1"/>
      <p:bldP spid="63551" grpId="2" animBg="1"/>
      <p:bldP spid="63552" grpId="0" animBg="1"/>
      <p:bldP spid="63552" grpId="1" animBg="1"/>
      <p:bldP spid="63552" grpId="2" animBg="1"/>
      <p:bldP spid="63553" grpId="0" animBg="1"/>
      <p:bldP spid="63553" grpId="1" animBg="1"/>
      <p:bldP spid="63553" grpId="2" animBg="1"/>
      <p:bldP spid="63554" grpId="0" animBg="1"/>
      <p:bldP spid="63554" grpId="1" animBg="1"/>
      <p:bldP spid="63554" grpId="2" animBg="1"/>
      <p:bldP spid="63555" grpId="0" animBg="1"/>
      <p:bldP spid="63555" grpId="1" animBg="1"/>
      <p:bldP spid="63555" grpId="2" animBg="1"/>
      <p:bldP spid="63556" grpId="0" animBg="1"/>
      <p:bldP spid="63556" grpId="1" animBg="1"/>
      <p:bldP spid="63556" grpId="2" animBg="1"/>
      <p:bldP spid="63557" grpId="0" animBg="1"/>
      <p:bldP spid="63557" grpId="1" animBg="1"/>
      <p:bldP spid="63557" grpId="2" animBg="1"/>
      <p:bldP spid="63558" grpId="0" animBg="1"/>
      <p:bldP spid="63558" grpId="1" animBg="1"/>
      <p:bldP spid="63558" grpId="2" animBg="1"/>
      <p:bldP spid="63559" grpId="0" animBg="1"/>
      <p:bldP spid="63559" grpId="1" animBg="1"/>
      <p:bldP spid="63559" grpId="2" animBg="1"/>
      <p:bldP spid="63560" grpId="0" animBg="1"/>
      <p:bldP spid="63560" grpId="1" animBg="1"/>
      <p:bldP spid="63560" grpId="2" animBg="1"/>
      <p:bldP spid="63561" grpId="0" animBg="1"/>
      <p:bldP spid="63561" grpId="1" animBg="1"/>
      <p:bldP spid="63561" grpId="2" animBg="1"/>
      <p:bldP spid="63562" grpId="0" animBg="1"/>
      <p:bldP spid="63562" grpId="1" animBg="1"/>
      <p:bldP spid="63562" grpId="2" animBg="1"/>
      <p:bldP spid="63563" grpId="0" animBg="1"/>
      <p:bldP spid="63563" grpId="1" animBg="1"/>
      <p:bldP spid="63563" grpId="2" animBg="1"/>
      <p:bldP spid="63564" grpId="0" animBg="1"/>
      <p:bldP spid="63564" grpId="1" animBg="1"/>
      <p:bldP spid="63564" grpId="2" animBg="1"/>
      <p:bldP spid="63565" grpId="0" animBg="1"/>
      <p:bldP spid="63565" grpId="1" animBg="1"/>
      <p:bldP spid="63565" grpId="2" animBg="1"/>
      <p:bldP spid="63566" grpId="0" animBg="1"/>
      <p:bldP spid="63566" grpId="1" animBg="1"/>
      <p:bldP spid="63566" grpId="2" animBg="1"/>
      <p:bldP spid="63567" grpId="0" animBg="1"/>
      <p:bldP spid="63567" grpId="1" animBg="1"/>
      <p:bldP spid="63567" grpId="2" animBg="1"/>
      <p:bldP spid="63568" grpId="0" animBg="1"/>
      <p:bldP spid="63568" grpId="1" animBg="1"/>
      <p:bldP spid="63568" grpId="2" animBg="1"/>
      <p:bldP spid="63569" grpId="0" animBg="1"/>
      <p:bldP spid="63569" grpId="1" animBg="1"/>
      <p:bldP spid="63569" grpId="2" animBg="1"/>
      <p:bldP spid="63570" grpId="0" animBg="1"/>
      <p:bldP spid="63570" grpId="1" animBg="1"/>
      <p:bldP spid="63570" grpId="2" animBg="1"/>
      <p:bldP spid="63571" grpId="0" animBg="1"/>
      <p:bldP spid="63571" grpId="1" animBg="1"/>
      <p:bldP spid="63571" grpId="2" animBg="1"/>
      <p:bldP spid="63572" grpId="0" animBg="1"/>
      <p:bldP spid="63572" grpId="1" animBg="1"/>
      <p:bldP spid="63572" grpId="2" animBg="1"/>
      <p:bldP spid="63573" grpId="0" animBg="1"/>
      <p:bldP spid="63573" grpId="1" animBg="1"/>
      <p:bldP spid="63573" grpId="2" animBg="1"/>
      <p:bldP spid="63574" grpId="0" animBg="1"/>
      <p:bldP spid="63574" grpId="1" animBg="1"/>
      <p:bldP spid="63574" grpId="2" animBg="1"/>
      <p:bldP spid="63575" grpId="0" animBg="1"/>
      <p:bldP spid="63575" grpId="1" animBg="1"/>
      <p:bldP spid="63575" grpId="2" animBg="1"/>
      <p:bldP spid="63576" grpId="0" animBg="1"/>
      <p:bldP spid="63576" grpId="1" animBg="1"/>
      <p:bldP spid="63576" grpId="2" animBg="1"/>
      <p:bldP spid="63577" grpId="0" animBg="1"/>
      <p:bldP spid="63577" grpId="1" animBg="1"/>
      <p:bldP spid="63577" grpId="2" animBg="1"/>
      <p:bldP spid="63578" grpId="0" animBg="1"/>
      <p:bldP spid="63578" grpId="1" animBg="1"/>
      <p:bldP spid="63578" grpId="2" animBg="1"/>
      <p:bldP spid="63579" grpId="0" animBg="1"/>
      <p:bldP spid="63579" grpId="1" animBg="1"/>
      <p:bldP spid="63579" grpId="2" animBg="1"/>
      <p:bldP spid="63580" grpId="0" animBg="1"/>
      <p:bldP spid="63580" grpId="1" animBg="1"/>
      <p:bldP spid="63580" grpId="2" animBg="1"/>
      <p:bldP spid="63581" grpId="0" animBg="1"/>
      <p:bldP spid="63581" grpId="1" animBg="1"/>
      <p:bldP spid="63581" grpId="2" animBg="1"/>
      <p:bldP spid="63582" grpId="0" animBg="1"/>
      <p:bldP spid="63582" grpId="1" animBg="1"/>
      <p:bldP spid="63582" grpId="2" animBg="1"/>
      <p:bldP spid="63583" grpId="0" animBg="1"/>
      <p:bldP spid="63583" grpId="1" animBg="1"/>
      <p:bldP spid="63583" grpId="2" animBg="1"/>
      <p:bldP spid="63584" grpId="0" animBg="1"/>
      <p:bldP spid="63584" grpId="1" animBg="1"/>
      <p:bldP spid="63584" grpId="2" animBg="1"/>
      <p:bldP spid="63585" grpId="0" animBg="1"/>
      <p:bldP spid="63585" grpId="1" animBg="1"/>
      <p:bldP spid="63585" grpId="2" animBg="1"/>
      <p:bldP spid="63586" grpId="0" animBg="1"/>
      <p:bldP spid="63586" grpId="1" animBg="1"/>
      <p:bldP spid="63586" grpId="2" animBg="1"/>
      <p:bldP spid="63587" grpId="0" animBg="1"/>
      <p:bldP spid="63587" grpId="1" animBg="1"/>
      <p:bldP spid="63587" grpId="2" animBg="1"/>
      <p:bldP spid="63588" grpId="0" animBg="1"/>
      <p:bldP spid="63588" grpId="1" animBg="1"/>
      <p:bldP spid="63588" grpId="2" animBg="1"/>
      <p:bldP spid="63589" grpId="0" animBg="1"/>
      <p:bldP spid="63589" grpId="1" animBg="1"/>
      <p:bldP spid="63589" grpId="2" animBg="1"/>
      <p:bldP spid="63590" grpId="0" animBg="1"/>
      <p:bldP spid="63590" grpId="1" animBg="1"/>
      <p:bldP spid="63590" grpId="2" animBg="1"/>
      <p:bldP spid="63591" grpId="0" animBg="1"/>
      <p:bldP spid="63591" grpId="1" animBg="1"/>
      <p:bldP spid="63591" grpId="2" animBg="1"/>
      <p:bldP spid="63592" grpId="0" animBg="1"/>
      <p:bldP spid="63592" grpId="1" animBg="1"/>
      <p:bldP spid="63592" grpId="2" animBg="1"/>
      <p:bldP spid="63593" grpId="0" animBg="1"/>
      <p:bldP spid="63593" grpId="1" animBg="1"/>
      <p:bldP spid="63593" grpId="2" animBg="1"/>
      <p:bldP spid="63594" grpId="0" animBg="1"/>
      <p:bldP spid="63594" grpId="1" animBg="1"/>
      <p:bldP spid="63594" grpId="2" animBg="1"/>
      <p:bldP spid="63595" grpId="0" animBg="1"/>
      <p:bldP spid="63595" grpId="1" animBg="1"/>
      <p:bldP spid="63595" grpId="2" animBg="1"/>
      <p:bldP spid="63596" grpId="0" animBg="1"/>
      <p:bldP spid="63596" grpId="1" animBg="1"/>
      <p:bldP spid="63596" grpId="2" animBg="1"/>
      <p:bldP spid="63597" grpId="0" animBg="1"/>
      <p:bldP spid="63597" grpId="1" animBg="1"/>
      <p:bldP spid="63597" grpId="2" animBg="1"/>
      <p:bldP spid="63598" grpId="0" animBg="1"/>
      <p:bldP spid="63598" grpId="1" animBg="1"/>
      <p:bldP spid="63598" grpId="2" animBg="1"/>
      <p:bldP spid="63599" grpId="0" animBg="1"/>
      <p:bldP spid="63599" grpId="1" animBg="1"/>
      <p:bldP spid="63599" grpId="2" animBg="1"/>
      <p:bldP spid="63600" grpId="0" animBg="1"/>
      <p:bldP spid="63600" grpId="1" animBg="1"/>
      <p:bldP spid="63600" grpId="2" animBg="1"/>
      <p:bldP spid="63601" grpId="0" animBg="1"/>
      <p:bldP spid="63601" grpId="1" animBg="1"/>
      <p:bldP spid="63601" grpId="2" animBg="1"/>
      <p:bldP spid="63602" grpId="0" animBg="1"/>
      <p:bldP spid="63602" grpId="1" animBg="1"/>
      <p:bldP spid="63602" grpId="2" animBg="1"/>
      <p:bldP spid="63603" grpId="0" animBg="1"/>
      <p:bldP spid="63603" grpId="1" animBg="1"/>
      <p:bldP spid="63603" grpId="2" animBg="1"/>
      <p:bldP spid="63604" grpId="0" animBg="1"/>
      <p:bldP spid="63604" grpId="1" animBg="1"/>
      <p:bldP spid="63604" grpId="2" animBg="1"/>
      <p:bldP spid="63605" grpId="0" animBg="1"/>
      <p:bldP spid="63605" grpId="1" animBg="1"/>
      <p:bldP spid="63605" grpId="2" animBg="1"/>
      <p:bldP spid="63606" grpId="0" animBg="1"/>
      <p:bldP spid="63606" grpId="1" animBg="1"/>
      <p:bldP spid="63606" grpId="2" animBg="1"/>
      <p:bldP spid="63607" grpId="0" animBg="1"/>
      <p:bldP spid="63607" grpId="1" animBg="1"/>
      <p:bldP spid="63607" grpId="2" animBg="1"/>
      <p:bldP spid="63608" grpId="0" animBg="1"/>
      <p:bldP spid="63608" grpId="1" animBg="1"/>
      <p:bldP spid="63608" grpId="2" animBg="1"/>
      <p:bldP spid="63609" grpId="0" animBg="1"/>
      <p:bldP spid="63609" grpId="1" animBg="1"/>
      <p:bldP spid="63609" grpId="2" animBg="1"/>
      <p:bldP spid="63610" grpId="0" animBg="1"/>
      <p:bldP spid="63610" grpId="1" animBg="1"/>
      <p:bldP spid="63610" grpId="2" animBg="1"/>
      <p:bldP spid="63611" grpId="0" animBg="1"/>
      <p:bldP spid="63611" grpId="1" animBg="1"/>
      <p:bldP spid="63611" grpId="2" animBg="1"/>
      <p:bldP spid="63612" grpId="0" animBg="1"/>
      <p:bldP spid="63612" grpId="1" animBg="1"/>
      <p:bldP spid="63612" grpId="2" animBg="1"/>
      <p:bldP spid="63613" grpId="0" animBg="1"/>
      <p:bldP spid="63613" grpId="1" animBg="1"/>
      <p:bldP spid="63613" grpId="2" animBg="1"/>
      <p:bldP spid="63614" grpId="0" animBg="1"/>
      <p:bldP spid="63614" grpId="1" animBg="1"/>
      <p:bldP spid="63614" grpId="2" animBg="1"/>
      <p:bldP spid="63615" grpId="0" animBg="1"/>
      <p:bldP spid="63615" grpId="1" animBg="1"/>
      <p:bldP spid="63615" grpId="2" animBg="1"/>
      <p:bldP spid="63616" grpId="0" animBg="1"/>
      <p:bldP spid="63616" grpId="1" animBg="1"/>
      <p:bldP spid="63616" grpId="2" animBg="1"/>
      <p:bldP spid="63617" grpId="0" animBg="1"/>
      <p:bldP spid="63617" grpId="1" animBg="1"/>
      <p:bldP spid="63617" grpId="2" animBg="1"/>
      <p:bldP spid="63618" grpId="0" animBg="1"/>
      <p:bldP spid="63618" grpId="1" animBg="1"/>
      <p:bldP spid="63618" grpId="2" animBg="1"/>
      <p:bldP spid="63619" grpId="0" animBg="1"/>
      <p:bldP spid="63619" grpId="1" animBg="1"/>
      <p:bldP spid="63619" grpId="2" animBg="1"/>
      <p:bldP spid="63620" grpId="0" animBg="1"/>
      <p:bldP spid="63620" grpId="1" animBg="1"/>
      <p:bldP spid="63620" grpId="2" animBg="1"/>
      <p:bldP spid="63621" grpId="0" animBg="1"/>
      <p:bldP spid="63621" grpId="1" animBg="1"/>
      <p:bldP spid="63621" grpId="2" animBg="1"/>
      <p:bldP spid="63622" grpId="0" animBg="1"/>
      <p:bldP spid="63622" grpId="1" animBg="1"/>
      <p:bldP spid="63622" grpId="2" animBg="1"/>
      <p:bldP spid="63623" grpId="0" animBg="1"/>
      <p:bldP spid="63623" grpId="1" animBg="1"/>
      <p:bldP spid="63623" grpId="2" animBg="1"/>
      <p:bldP spid="63624" grpId="0" animBg="1"/>
      <p:bldP spid="63624" grpId="1" animBg="1"/>
      <p:bldP spid="63624" grpId="2" animBg="1"/>
      <p:bldP spid="63625" grpId="0" animBg="1"/>
      <p:bldP spid="63625" grpId="1" animBg="1"/>
      <p:bldP spid="63625" grpId="2" animBg="1"/>
      <p:bldP spid="63626" grpId="0" animBg="1"/>
      <p:bldP spid="63626" grpId="1" animBg="1"/>
      <p:bldP spid="63626" grpId="2" animBg="1"/>
      <p:bldP spid="63627" grpId="0" animBg="1"/>
      <p:bldP spid="63627" grpId="1" animBg="1"/>
      <p:bldP spid="63627" grpId="2" animBg="1"/>
      <p:bldP spid="63628" grpId="0" animBg="1"/>
      <p:bldP spid="63628" grpId="1" animBg="1"/>
      <p:bldP spid="63628" grpId="2" animBg="1"/>
      <p:bldP spid="63629" grpId="0" animBg="1"/>
      <p:bldP spid="63629" grpId="1" animBg="1"/>
      <p:bldP spid="63629" grpId="2" animBg="1"/>
      <p:bldP spid="63630" grpId="0" animBg="1"/>
      <p:bldP spid="63630" grpId="1" animBg="1"/>
      <p:bldP spid="63630" grpId="2" animBg="1"/>
      <p:bldP spid="63631" grpId="0" animBg="1"/>
      <p:bldP spid="63631" grpId="1" animBg="1"/>
      <p:bldP spid="63631" grpId="2" animBg="1"/>
      <p:bldP spid="63632" grpId="0" animBg="1"/>
      <p:bldP spid="63632" grpId="1" animBg="1"/>
      <p:bldP spid="63632" grpId="2" animBg="1"/>
      <p:bldP spid="63633" grpId="0" animBg="1"/>
      <p:bldP spid="63633" grpId="1" animBg="1"/>
      <p:bldP spid="63633" grpId="2" animBg="1"/>
      <p:bldP spid="63634" grpId="0" animBg="1"/>
      <p:bldP spid="63634" grpId="1" animBg="1"/>
      <p:bldP spid="63634" grpId="2" animBg="1"/>
      <p:bldP spid="63635" grpId="0" animBg="1"/>
      <p:bldP spid="63635" grpId="1" animBg="1"/>
      <p:bldP spid="63635" grpId="2" animBg="1"/>
      <p:bldP spid="63636" grpId="0" animBg="1"/>
      <p:bldP spid="63636" grpId="1" animBg="1"/>
      <p:bldP spid="63636" grpId="2" animBg="1"/>
      <p:bldP spid="63637" grpId="0" animBg="1"/>
      <p:bldP spid="63637" grpId="1" animBg="1"/>
      <p:bldP spid="63637" grpId="2" animBg="1"/>
      <p:bldP spid="63638" grpId="0" animBg="1"/>
      <p:bldP spid="63638" grpId="1" animBg="1"/>
      <p:bldP spid="63638" grpId="2" animBg="1"/>
      <p:bldP spid="63639" grpId="0" animBg="1"/>
      <p:bldP spid="63639" grpId="1" animBg="1"/>
      <p:bldP spid="63639" grpId="2" animBg="1"/>
      <p:bldP spid="63640" grpId="0" animBg="1"/>
      <p:bldP spid="63640" grpId="1" animBg="1"/>
      <p:bldP spid="63640" grpId="2" animBg="1"/>
      <p:bldP spid="63641" grpId="0" animBg="1"/>
      <p:bldP spid="63641" grpId="1" animBg="1"/>
      <p:bldP spid="63641" grpId="2" animBg="1"/>
      <p:bldP spid="63642" grpId="0" animBg="1"/>
      <p:bldP spid="63642" grpId="1" animBg="1"/>
      <p:bldP spid="63642" grpId="2" animBg="1"/>
      <p:bldP spid="63643" grpId="0" animBg="1"/>
      <p:bldP spid="63643" grpId="1" animBg="1"/>
      <p:bldP spid="63643" grpId="2" animBg="1"/>
      <p:bldP spid="63644" grpId="0" animBg="1"/>
      <p:bldP spid="63644" grpId="1" animBg="1"/>
      <p:bldP spid="63644" grpId="2" animBg="1"/>
      <p:bldP spid="63645" grpId="0" animBg="1"/>
      <p:bldP spid="63645" grpId="1" animBg="1"/>
      <p:bldP spid="63645" grpId="2" animBg="1"/>
      <p:bldP spid="63646" grpId="0" animBg="1"/>
      <p:bldP spid="63646" grpId="1" animBg="1"/>
      <p:bldP spid="63646" grpId="2" animBg="1"/>
      <p:bldP spid="63647" grpId="0" animBg="1"/>
      <p:bldP spid="63647" grpId="1" animBg="1"/>
      <p:bldP spid="63647" grpId="2" animBg="1"/>
      <p:bldP spid="63648" grpId="0" animBg="1"/>
      <p:bldP spid="63648" grpId="1" animBg="1"/>
      <p:bldP spid="63648" grpId="2" animBg="1"/>
      <p:bldP spid="63649" grpId="0" animBg="1"/>
      <p:bldP spid="63649" grpId="1" animBg="1"/>
      <p:bldP spid="63649" grpId="2" animBg="1"/>
      <p:bldP spid="63650" grpId="0" animBg="1"/>
      <p:bldP spid="63650" grpId="1" animBg="1"/>
      <p:bldP spid="63650" grpId="2" animBg="1"/>
      <p:bldP spid="63651" grpId="0" animBg="1"/>
      <p:bldP spid="63651" grpId="1" animBg="1"/>
      <p:bldP spid="63651" grpId="2" animBg="1"/>
      <p:bldP spid="63652" grpId="0" animBg="1"/>
      <p:bldP spid="63652" grpId="1" animBg="1"/>
      <p:bldP spid="63652" grpId="2" animBg="1"/>
      <p:bldP spid="63653" grpId="0" animBg="1"/>
      <p:bldP spid="63653" grpId="1" animBg="1"/>
      <p:bldP spid="63653" grpId="2" animBg="1"/>
      <p:bldP spid="63654" grpId="0" animBg="1"/>
      <p:bldP spid="63654" grpId="1" animBg="1"/>
      <p:bldP spid="63654" grpId="2" animBg="1"/>
      <p:bldP spid="63655" grpId="0" animBg="1"/>
      <p:bldP spid="63655" grpId="1" animBg="1"/>
      <p:bldP spid="63655" grpId="2" animBg="1"/>
      <p:bldP spid="63656" grpId="0" animBg="1"/>
      <p:bldP spid="63656" grpId="1" animBg="1"/>
      <p:bldP spid="63656" grpId="2" animBg="1"/>
      <p:bldP spid="63657" grpId="0" animBg="1"/>
      <p:bldP spid="63657" grpId="1" animBg="1"/>
      <p:bldP spid="63657" grpId="2" animBg="1"/>
      <p:bldP spid="63658" grpId="0" animBg="1"/>
      <p:bldP spid="63658" grpId="1" animBg="1"/>
      <p:bldP spid="63658" grpId="2" animBg="1"/>
      <p:bldP spid="63659" grpId="0" animBg="1"/>
      <p:bldP spid="63659" grpId="1" animBg="1"/>
      <p:bldP spid="63659" grpId="2" animBg="1"/>
      <p:bldP spid="63660" grpId="0" animBg="1"/>
      <p:bldP spid="63660" grpId="1" animBg="1"/>
      <p:bldP spid="63660" grpId="2" animBg="1"/>
      <p:bldP spid="63661" grpId="0" animBg="1"/>
      <p:bldP spid="63661" grpId="1" animBg="1"/>
      <p:bldP spid="63661" grpId="2" animBg="1"/>
      <p:bldP spid="63662" grpId="0" animBg="1"/>
      <p:bldP spid="63662" grpId="1" animBg="1"/>
      <p:bldP spid="63662" grpId="2" animBg="1"/>
      <p:bldP spid="63663" grpId="0" animBg="1"/>
      <p:bldP spid="63663" grpId="1" animBg="1"/>
      <p:bldP spid="63663" grpId="2" animBg="1"/>
      <p:bldP spid="63664" grpId="0" animBg="1"/>
      <p:bldP spid="63664" grpId="1" animBg="1"/>
      <p:bldP spid="63664" grpId="2" animBg="1"/>
      <p:bldP spid="63665" grpId="0" animBg="1"/>
      <p:bldP spid="63665" grpId="1" animBg="1"/>
      <p:bldP spid="63665" grpId="2" animBg="1"/>
      <p:bldP spid="63666" grpId="0" animBg="1"/>
      <p:bldP spid="63666" grpId="1" animBg="1"/>
      <p:bldP spid="63666" grpId="2" animBg="1"/>
      <p:bldP spid="63667" grpId="0" animBg="1"/>
      <p:bldP spid="63667" grpId="1" animBg="1"/>
      <p:bldP spid="63667" grpId="2" animBg="1"/>
      <p:bldP spid="63668" grpId="0" animBg="1"/>
      <p:bldP spid="63668" grpId="1" animBg="1"/>
      <p:bldP spid="63668" grpId="2" animBg="1"/>
      <p:bldP spid="63669" grpId="0" animBg="1"/>
      <p:bldP spid="63669" grpId="1" animBg="1"/>
      <p:bldP spid="63669" grpId="2" animBg="1"/>
      <p:bldP spid="63670" grpId="0" animBg="1"/>
      <p:bldP spid="63670" grpId="1" animBg="1"/>
      <p:bldP spid="63670" grpId="2" animBg="1"/>
      <p:bldP spid="63671" grpId="0" animBg="1"/>
      <p:bldP spid="63671" grpId="1" animBg="1"/>
      <p:bldP spid="63671" grpId="2" animBg="1"/>
      <p:bldP spid="63672" grpId="0" animBg="1"/>
      <p:bldP spid="63672" grpId="1" animBg="1"/>
      <p:bldP spid="63672" grpId="2" animBg="1"/>
      <p:bldP spid="63673" grpId="0" animBg="1"/>
      <p:bldP spid="63673" grpId="1" animBg="1"/>
      <p:bldP spid="63673" grpId="2" animBg="1"/>
      <p:bldP spid="63674" grpId="0" animBg="1"/>
      <p:bldP spid="63674" grpId="1" animBg="1"/>
      <p:bldP spid="63674" grpId="2" animBg="1"/>
      <p:bldP spid="63675" grpId="0" animBg="1"/>
      <p:bldP spid="63675" grpId="1" animBg="1"/>
      <p:bldP spid="63675" grpId="2" animBg="1"/>
      <p:bldP spid="63676" grpId="0" animBg="1"/>
      <p:bldP spid="63676" grpId="1" animBg="1"/>
      <p:bldP spid="63676" grpId="2" animBg="1"/>
      <p:bldP spid="63677" grpId="0" animBg="1"/>
      <p:bldP spid="63677" grpId="1" animBg="1"/>
      <p:bldP spid="63677" grpId="2" animBg="1"/>
      <p:bldP spid="63678" grpId="0" animBg="1"/>
      <p:bldP spid="63678" grpId="1" animBg="1"/>
      <p:bldP spid="63678" grpId="2" animBg="1"/>
      <p:bldP spid="63679" grpId="0" animBg="1"/>
      <p:bldP spid="63679" grpId="1" animBg="1"/>
      <p:bldP spid="63679" grpId="2" animBg="1"/>
      <p:bldP spid="63680" grpId="0" animBg="1"/>
      <p:bldP spid="63680" grpId="1" animBg="1"/>
      <p:bldP spid="63680" grpId="2" animBg="1"/>
      <p:bldP spid="63681" grpId="0" animBg="1"/>
      <p:bldP spid="63681" grpId="1" animBg="1"/>
      <p:bldP spid="63681" grpId="2" animBg="1"/>
      <p:bldP spid="63682" grpId="0" animBg="1"/>
      <p:bldP spid="63682" grpId="1" animBg="1"/>
      <p:bldP spid="63682" grpId="2" animBg="1"/>
      <p:bldP spid="63683" grpId="0" animBg="1"/>
      <p:bldP spid="63683" grpId="1" animBg="1"/>
      <p:bldP spid="63683" grpId="2" animBg="1"/>
      <p:bldP spid="63684" grpId="0" animBg="1"/>
      <p:bldP spid="63684" grpId="1" animBg="1"/>
      <p:bldP spid="63684" grpId="2" animBg="1"/>
      <p:bldP spid="63685" grpId="0" animBg="1"/>
      <p:bldP spid="63685" grpId="1" animBg="1"/>
      <p:bldP spid="63685" grpId="2" animBg="1"/>
      <p:bldP spid="63686" grpId="0" animBg="1"/>
      <p:bldP spid="63686" grpId="1" animBg="1"/>
      <p:bldP spid="63686" grpId="2" animBg="1"/>
      <p:bldP spid="63687" grpId="0" animBg="1"/>
      <p:bldP spid="63687" grpId="1" animBg="1"/>
      <p:bldP spid="63687" grpId="2" animBg="1"/>
      <p:bldP spid="63688" grpId="0" animBg="1"/>
      <p:bldP spid="63688" grpId="1" animBg="1"/>
      <p:bldP spid="63688" grpId="2" animBg="1"/>
      <p:bldP spid="63689" grpId="0" animBg="1"/>
      <p:bldP spid="63689" grpId="1" animBg="1"/>
      <p:bldP spid="63689" grpId="2" animBg="1"/>
      <p:bldP spid="63690" grpId="0" animBg="1"/>
      <p:bldP spid="63690" grpId="1" animBg="1"/>
      <p:bldP spid="63690" grpId="2" animBg="1"/>
      <p:bldP spid="63691" grpId="0" animBg="1"/>
      <p:bldP spid="63691" grpId="1" animBg="1"/>
      <p:bldP spid="63691" grpId="2" animBg="1"/>
      <p:bldP spid="63692" grpId="0" animBg="1"/>
      <p:bldP spid="63692" grpId="1" animBg="1"/>
      <p:bldP spid="63692" grpId="2" animBg="1"/>
      <p:bldP spid="63693" grpId="0" animBg="1"/>
      <p:bldP spid="63693" grpId="1" animBg="1"/>
      <p:bldP spid="63693" grpId="2" animBg="1"/>
      <p:bldP spid="63694" grpId="0" animBg="1"/>
      <p:bldP spid="63694" grpId="1" animBg="1"/>
      <p:bldP spid="63694" grpId="2" animBg="1"/>
      <p:bldP spid="63695" grpId="0" animBg="1"/>
      <p:bldP spid="63695" grpId="1" animBg="1"/>
      <p:bldP spid="63695" grpId="2" animBg="1"/>
      <p:bldP spid="63696" grpId="0" animBg="1"/>
      <p:bldP spid="63696" grpId="1" animBg="1"/>
      <p:bldP spid="63696" grpId="2" animBg="1"/>
      <p:bldP spid="63697" grpId="0" animBg="1"/>
      <p:bldP spid="63697" grpId="1" animBg="1"/>
      <p:bldP spid="63697" grpId="2" animBg="1"/>
      <p:bldP spid="63698" grpId="0" animBg="1"/>
      <p:bldP spid="63698" grpId="1" animBg="1"/>
      <p:bldP spid="63698" grpId="2" animBg="1"/>
      <p:bldP spid="63699" grpId="0" animBg="1"/>
      <p:bldP spid="63699" grpId="1" animBg="1"/>
      <p:bldP spid="63699" grpId="2" animBg="1"/>
      <p:bldP spid="63700" grpId="0" animBg="1"/>
      <p:bldP spid="63700" grpId="1" animBg="1"/>
      <p:bldP spid="63700" grpId="2" animBg="1"/>
      <p:bldP spid="63701" grpId="0" animBg="1"/>
      <p:bldP spid="63701" grpId="1" animBg="1"/>
      <p:bldP spid="63701" grpId="2" animBg="1"/>
      <p:bldP spid="63702" grpId="0" animBg="1"/>
      <p:bldP spid="63702" grpId="1" animBg="1"/>
      <p:bldP spid="63702" grpId="2" animBg="1"/>
      <p:bldP spid="63703" grpId="0" animBg="1"/>
      <p:bldP spid="63703" grpId="1" animBg="1"/>
      <p:bldP spid="63703" grpId="2" animBg="1"/>
      <p:bldP spid="63704" grpId="0" animBg="1"/>
      <p:bldP spid="63704" grpId="1" animBg="1"/>
      <p:bldP spid="63704" grpId="2" animBg="1"/>
      <p:bldP spid="63705" grpId="0" animBg="1"/>
      <p:bldP spid="63705" grpId="1" animBg="1"/>
      <p:bldP spid="63705" grpId="2" animBg="1"/>
      <p:bldP spid="63706" grpId="0" animBg="1"/>
      <p:bldP spid="63706" grpId="1" animBg="1"/>
      <p:bldP spid="63706" grpId="2" animBg="1"/>
      <p:bldP spid="63707" grpId="0" animBg="1"/>
      <p:bldP spid="63707" grpId="1" animBg="1"/>
      <p:bldP spid="63707" grpId="2" animBg="1"/>
      <p:bldP spid="63708" grpId="0" animBg="1"/>
      <p:bldP spid="63708" grpId="1" animBg="1"/>
      <p:bldP spid="63708" grpId="2" animBg="1"/>
      <p:bldP spid="63709" grpId="0" animBg="1"/>
      <p:bldP spid="63709" grpId="1" animBg="1"/>
      <p:bldP spid="63709" grpId="2" animBg="1"/>
      <p:bldP spid="63710" grpId="0" animBg="1"/>
      <p:bldP spid="63710" grpId="1" animBg="1"/>
      <p:bldP spid="63710" grpId="2" animBg="1"/>
      <p:bldP spid="63711" grpId="0" animBg="1"/>
      <p:bldP spid="63711" grpId="1" animBg="1"/>
      <p:bldP spid="63711" grpId="2" animBg="1"/>
      <p:bldP spid="63712" grpId="0" animBg="1"/>
      <p:bldP spid="63712" grpId="1" animBg="1"/>
      <p:bldP spid="63712" grpId="2" animBg="1"/>
      <p:bldP spid="63713" grpId="0" animBg="1"/>
      <p:bldP spid="63713" grpId="1" animBg="1"/>
      <p:bldP spid="63713" grpId="2" animBg="1"/>
      <p:bldP spid="63714" grpId="0" animBg="1"/>
      <p:bldP spid="63714" grpId="1" animBg="1"/>
      <p:bldP spid="63714" grpId="2" animBg="1"/>
      <p:bldP spid="63715" grpId="0" animBg="1"/>
      <p:bldP spid="63715" grpId="1" animBg="1"/>
      <p:bldP spid="63715" grpId="2" animBg="1"/>
      <p:bldP spid="63716" grpId="0" animBg="1"/>
      <p:bldP spid="63716" grpId="1" animBg="1"/>
      <p:bldP spid="63716" grpId="2" animBg="1"/>
      <p:bldP spid="63717" grpId="0" animBg="1"/>
      <p:bldP spid="63717" grpId="1" animBg="1"/>
      <p:bldP spid="63717" grpId="2" animBg="1"/>
      <p:bldP spid="63718" grpId="0" animBg="1"/>
      <p:bldP spid="63718" grpId="1" animBg="1"/>
      <p:bldP spid="63718" grpId="2" animBg="1"/>
      <p:bldP spid="63719" grpId="0" animBg="1"/>
      <p:bldP spid="63719" grpId="1" animBg="1"/>
      <p:bldP spid="63719" grpId="2" animBg="1"/>
      <p:bldP spid="63720" grpId="0" animBg="1"/>
      <p:bldP spid="63720" grpId="1" animBg="1"/>
      <p:bldP spid="63720" grpId="2" animBg="1"/>
      <p:bldP spid="63721" grpId="0" animBg="1"/>
      <p:bldP spid="63721" grpId="1" animBg="1"/>
      <p:bldP spid="63721" grpId="2" animBg="1"/>
      <p:bldP spid="63722" grpId="0" animBg="1"/>
      <p:bldP spid="63722" grpId="1" animBg="1"/>
      <p:bldP spid="63722" grpId="2" animBg="1"/>
      <p:bldP spid="63723" grpId="0" animBg="1"/>
      <p:bldP spid="63723" grpId="1" animBg="1"/>
      <p:bldP spid="63723" grpId="2" animBg="1"/>
      <p:bldP spid="63724" grpId="0" animBg="1"/>
      <p:bldP spid="63724" grpId="1" animBg="1"/>
      <p:bldP spid="63724" grpId="2" animBg="1"/>
      <p:bldP spid="63725" grpId="0" animBg="1"/>
      <p:bldP spid="63725" grpId="1" animBg="1"/>
      <p:bldP spid="63725" grpId="2" animBg="1"/>
      <p:bldP spid="63726" grpId="0" animBg="1"/>
      <p:bldP spid="63726" grpId="1" animBg="1"/>
      <p:bldP spid="63726" grpId="2" animBg="1"/>
      <p:bldP spid="63727" grpId="0" animBg="1"/>
      <p:bldP spid="63727" grpId="1" animBg="1"/>
      <p:bldP spid="63727" grpId="2" animBg="1"/>
      <p:bldP spid="63728" grpId="0" animBg="1"/>
      <p:bldP spid="63728" grpId="1" animBg="1"/>
      <p:bldP spid="63728" grpId="2" animBg="1"/>
      <p:bldP spid="63729" grpId="0" animBg="1"/>
      <p:bldP spid="63729" grpId="1" animBg="1"/>
      <p:bldP spid="63729" grpId="2" animBg="1"/>
      <p:bldP spid="63730" grpId="0" animBg="1"/>
      <p:bldP spid="63730" grpId="1" animBg="1"/>
      <p:bldP spid="63730" grpId="2" animBg="1"/>
      <p:bldP spid="63731" grpId="0" animBg="1"/>
      <p:bldP spid="63731" grpId="1" animBg="1"/>
      <p:bldP spid="63731" grpId="2" animBg="1"/>
      <p:bldP spid="63732" grpId="0" animBg="1"/>
      <p:bldP spid="63732" grpId="1" animBg="1"/>
      <p:bldP spid="63732" grpId="2" animBg="1"/>
      <p:bldP spid="63733" grpId="0" animBg="1"/>
      <p:bldP spid="63733" grpId="1" animBg="1"/>
      <p:bldP spid="63733" grpId="2" animBg="1"/>
      <p:bldP spid="63734" grpId="0" animBg="1"/>
      <p:bldP spid="63734" grpId="1" animBg="1"/>
      <p:bldP spid="63734" grpId="2" animBg="1"/>
      <p:bldP spid="63735" grpId="0" animBg="1"/>
      <p:bldP spid="63735" grpId="1" animBg="1"/>
      <p:bldP spid="63735" grpId="2" animBg="1"/>
      <p:bldP spid="63736" grpId="0" animBg="1"/>
      <p:bldP spid="63736" grpId="1" animBg="1"/>
      <p:bldP spid="63736" grpId="2" animBg="1"/>
      <p:bldP spid="63737" grpId="0" animBg="1"/>
      <p:bldP spid="63737" grpId="1" animBg="1"/>
      <p:bldP spid="63737" grpId="2" animBg="1"/>
      <p:bldP spid="63738" grpId="0" animBg="1"/>
      <p:bldP spid="63738" grpId="1" animBg="1"/>
      <p:bldP spid="63738" grpId="2" animBg="1"/>
      <p:bldP spid="63739" grpId="0" animBg="1"/>
      <p:bldP spid="63739" grpId="1" animBg="1"/>
      <p:bldP spid="63739" grpId="2" animBg="1"/>
      <p:bldP spid="63740" grpId="0" animBg="1"/>
      <p:bldP spid="63740" grpId="1" animBg="1"/>
      <p:bldP spid="63740" grpId="2" animBg="1"/>
      <p:bldP spid="63741" grpId="0" animBg="1"/>
      <p:bldP spid="63741" grpId="1" animBg="1"/>
      <p:bldP spid="63741" grpId="2" animBg="1"/>
      <p:bldP spid="63742" grpId="0" animBg="1"/>
      <p:bldP spid="63742" grpId="1" animBg="1"/>
      <p:bldP spid="63742" grpId="2" animBg="1"/>
      <p:bldP spid="63743" grpId="0" animBg="1"/>
      <p:bldP spid="63743" grpId="1" animBg="1"/>
      <p:bldP spid="63743" grpId="2" animBg="1"/>
      <p:bldP spid="63744" grpId="0" animBg="1"/>
      <p:bldP spid="63744" grpId="1" animBg="1"/>
      <p:bldP spid="63744" grpId="2" animBg="1"/>
      <p:bldP spid="63745" grpId="0" animBg="1"/>
      <p:bldP spid="63745" grpId="1" animBg="1"/>
      <p:bldP spid="63745" grpId="2" animBg="1"/>
      <p:bldP spid="63746" grpId="0" animBg="1"/>
      <p:bldP spid="63746" grpId="1" animBg="1"/>
      <p:bldP spid="63746" grpId="2" animBg="1"/>
      <p:bldP spid="63747" grpId="0" animBg="1"/>
      <p:bldP spid="63747" grpId="1" animBg="1"/>
      <p:bldP spid="63747" grpId="2" animBg="1"/>
      <p:bldP spid="63748" grpId="0" animBg="1"/>
      <p:bldP spid="63748" grpId="1" animBg="1"/>
      <p:bldP spid="63748" grpId="2" animBg="1"/>
      <p:bldP spid="63749" grpId="0" animBg="1"/>
      <p:bldP spid="63749" grpId="1" animBg="1"/>
      <p:bldP spid="63749" grpId="2" animBg="1"/>
      <p:bldP spid="63750" grpId="0" animBg="1"/>
      <p:bldP spid="63750" grpId="1" animBg="1"/>
      <p:bldP spid="63750" grpId="2" animBg="1"/>
      <p:bldP spid="63751" grpId="0" animBg="1"/>
      <p:bldP spid="63751" grpId="1" animBg="1"/>
      <p:bldP spid="63751" grpId="2" animBg="1"/>
      <p:bldP spid="63752" grpId="0" animBg="1"/>
      <p:bldP spid="63752" grpId="1" animBg="1"/>
      <p:bldP spid="63752" grpId="2" animBg="1"/>
      <p:bldP spid="63753" grpId="0" animBg="1"/>
      <p:bldP spid="63753" grpId="1" animBg="1"/>
      <p:bldP spid="63753" grpId="2" animBg="1"/>
      <p:bldP spid="63754" grpId="0" animBg="1"/>
      <p:bldP spid="63754" grpId="1" animBg="1"/>
      <p:bldP spid="63754" grpId="2" animBg="1"/>
      <p:bldP spid="63755" grpId="0" animBg="1"/>
      <p:bldP spid="63755" grpId="1" animBg="1"/>
      <p:bldP spid="63755" grpId="2" animBg="1"/>
      <p:bldP spid="63756" grpId="0" animBg="1"/>
      <p:bldP spid="63756" grpId="1" animBg="1"/>
      <p:bldP spid="63756" grpId="2" animBg="1"/>
      <p:bldP spid="63757" grpId="0" animBg="1"/>
      <p:bldP spid="63757" grpId="1" animBg="1"/>
      <p:bldP spid="63757" grpId="2" animBg="1"/>
      <p:bldP spid="63758" grpId="0" animBg="1"/>
      <p:bldP spid="63758" grpId="1" animBg="1"/>
      <p:bldP spid="63758" grpId="2" animBg="1"/>
      <p:bldP spid="63759" grpId="0" animBg="1"/>
      <p:bldP spid="63759" grpId="1" animBg="1"/>
      <p:bldP spid="63759" grpId="2" animBg="1"/>
      <p:bldP spid="63760" grpId="0" animBg="1"/>
      <p:bldP spid="63760" grpId="1" animBg="1"/>
      <p:bldP spid="63760" grpId="2" animBg="1"/>
      <p:bldP spid="63761" grpId="0" animBg="1"/>
      <p:bldP spid="63761" grpId="1" animBg="1"/>
      <p:bldP spid="63761" grpId="2" animBg="1"/>
      <p:bldP spid="63762" grpId="0" animBg="1"/>
      <p:bldP spid="63762" grpId="1" animBg="1"/>
      <p:bldP spid="63762" grpId="2" animBg="1"/>
      <p:bldP spid="63763" grpId="0" animBg="1"/>
      <p:bldP spid="63763" grpId="1" animBg="1"/>
      <p:bldP spid="63763" grpId="2" animBg="1"/>
      <p:bldP spid="63764" grpId="0" animBg="1"/>
      <p:bldP spid="63764" grpId="1" animBg="1"/>
      <p:bldP spid="63764" grpId="2" animBg="1"/>
      <p:bldP spid="63765" grpId="0" animBg="1"/>
      <p:bldP spid="63765" grpId="1" animBg="1"/>
      <p:bldP spid="63765" grpId="2" animBg="1"/>
      <p:bldP spid="63766" grpId="0" animBg="1"/>
      <p:bldP spid="63766" grpId="1" animBg="1"/>
      <p:bldP spid="63766" grpId="2" animBg="1"/>
      <p:bldP spid="63767" grpId="0" animBg="1"/>
      <p:bldP spid="63767" grpId="1" animBg="1"/>
      <p:bldP spid="63767" grpId="2" animBg="1"/>
      <p:bldP spid="63768" grpId="0" animBg="1"/>
      <p:bldP spid="63768" grpId="1" animBg="1"/>
      <p:bldP spid="63768" grpId="2" animBg="1"/>
      <p:bldP spid="63769" grpId="0" animBg="1"/>
      <p:bldP spid="63769" grpId="1" animBg="1"/>
      <p:bldP spid="63769" grpId="2" animBg="1"/>
      <p:bldP spid="63770" grpId="0" animBg="1"/>
      <p:bldP spid="63770" grpId="1" animBg="1"/>
      <p:bldP spid="63770" grpId="2" animBg="1"/>
      <p:bldP spid="63771" grpId="0" animBg="1"/>
      <p:bldP spid="63771" grpId="1" animBg="1"/>
      <p:bldP spid="63771" grpId="2" animBg="1"/>
      <p:bldP spid="63772" grpId="0" animBg="1"/>
      <p:bldP spid="63772" grpId="1" animBg="1"/>
      <p:bldP spid="63772" grpId="2" animBg="1"/>
      <p:bldP spid="63773" grpId="0" animBg="1"/>
      <p:bldP spid="63773" grpId="1" animBg="1"/>
      <p:bldP spid="63773" grpId="2" animBg="1"/>
      <p:bldP spid="63774" grpId="0" animBg="1"/>
      <p:bldP spid="63774" grpId="1" animBg="1"/>
      <p:bldP spid="63774" grpId="2" animBg="1"/>
      <p:bldP spid="63775" grpId="0" animBg="1"/>
      <p:bldP spid="63775" grpId="1" animBg="1"/>
      <p:bldP spid="63775" grpId="2" animBg="1"/>
      <p:bldP spid="63776" grpId="0" animBg="1"/>
      <p:bldP spid="63776" grpId="1" animBg="1"/>
      <p:bldP spid="63776" grpId="2" animBg="1"/>
      <p:bldP spid="63777" grpId="0" animBg="1"/>
      <p:bldP spid="63777" grpId="1" animBg="1"/>
      <p:bldP spid="63777" grpId="2" animBg="1"/>
      <p:bldP spid="63778" grpId="0" animBg="1"/>
      <p:bldP spid="63778" grpId="1" animBg="1"/>
      <p:bldP spid="63778" grpId="2" animBg="1"/>
      <p:bldP spid="63779" grpId="0" animBg="1"/>
      <p:bldP spid="63779" grpId="1" animBg="1"/>
      <p:bldP spid="63779" grpId="2" animBg="1"/>
      <p:bldP spid="63780" grpId="0" animBg="1"/>
      <p:bldP spid="63780" grpId="1" animBg="1"/>
      <p:bldP spid="63780" grpId="2" animBg="1"/>
      <p:bldP spid="63781" grpId="0" animBg="1"/>
      <p:bldP spid="63781" grpId="1" animBg="1"/>
      <p:bldP spid="63781" grpId="2" animBg="1"/>
      <p:bldP spid="63782" grpId="0" animBg="1"/>
      <p:bldP spid="63782" grpId="1" animBg="1"/>
      <p:bldP spid="63782" grpId="2" animBg="1"/>
      <p:bldP spid="63783" grpId="0" animBg="1"/>
      <p:bldP spid="63783" grpId="1" animBg="1"/>
      <p:bldP spid="63783" grpId="2" animBg="1"/>
      <p:bldP spid="63784" grpId="0" animBg="1"/>
      <p:bldP spid="63784" grpId="1" animBg="1"/>
      <p:bldP spid="63784" grpId="2" animBg="1"/>
      <p:bldP spid="63785" grpId="0" animBg="1"/>
      <p:bldP spid="63785" grpId="1" animBg="1"/>
      <p:bldP spid="63785" grpId="2" animBg="1"/>
      <p:bldP spid="63786" grpId="0" animBg="1"/>
      <p:bldP spid="63786" grpId="1" animBg="1"/>
      <p:bldP spid="63786" grpId="2" animBg="1"/>
      <p:bldP spid="63787" grpId="0" animBg="1"/>
      <p:bldP spid="63787" grpId="1" animBg="1"/>
      <p:bldP spid="63787" grpId="2" animBg="1"/>
      <p:bldP spid="63788" grpId="0" animBg="1"/>
      <p:bldP spid="63788" grpId="1" animBg="1"/>
      <p:bldP spid="63788" grpId="2" animBg="1"/>
      <p:bldP spid="63789" grpId="0" animBg="1"/>
      <p:bldP spid="63789" grpId="1" animBg="1"/>
      <p:bldP spid="63789" grpId="2" animBg="1"/>
      <p:bldP spid="63790" grpId="0" animBg="1"/>
      <p:bldP spid="63790" grpId="1" animBg="1"/>
      <p:bldP spid="63790" grpId="2" animBg="1"/>
      <p:bldP spid="63791" grpId="0" animBg="1"/>
      <p:bldP spid="63791" grpId="1" animBg="1"/>
      <p:bldP spid="63791" grpId="2" animBg="1"/>
      <p:bldP spid="63792" grpId="0" animBg="1"/>
      <p:bldP spid="63792" grpId="1" animBg="1"/>
      <p:bldP spid="63792" grpId="2" animBg="1"/>
      <p:bldP spid="63793" grpId="0" animBg="1"/>
      <p:bldP spid="63793" grpId="1" animBg="1"/>
      <p:bldP spid="63793" grpId="2" animBg="1"/>
      <p:bldP spid="63794" grpId="0" animBg="1"/>
      <p:bldP spid="63794" grpId="1" animBg="1"/>
      <p:bldP spid="63794" grpId="2" animBg="1"/>
      <p:bldP spid="63795" grpId="0" animBg="1"/>
      <p:bldP spid="63795" grpId="1" animBg="1"/>
      <p:bldP spid="63795" grpId="2" animBg="1"/>
      <p:bldP spid="63796" grpId="0" animBg="1"/>
      <p:bldP spid="63796" grpId="1" animBg="1"/>
      <p:bldP spid="63796" grpId="2" animBg="1"/>
      <p:bldP spid="63797" grpId="0" animBg="1"/>
      <p:bldP spid="63797" grpId="1" animBg="1"/>
      <p:bldP spid="63797" grpId="2" animBg="1"/>
      <p:bldP spid="63798" grpId="0" animBg="1"/>
      <p:bldP spid="63798" grpId="1" animBg="1"/>
      <p:bldP spid="63798" grpId="2" animBg="1"/>
      <p:bldP spid="63799" grpId="0" animBg="1"/>
      <p:bldP spid="63799" grpId="1" animBg="1"/>
      <p:bldP spid="63799" grpId="2" animBg="1"/>
      <p:bldP spid="63800" grpId="0" animBg="1"/>
      <p:bldP spid="63800" grpId="1" animBg="1"/>
      <p:bldP spid="63800" grpId="2" animBg="1"/>
      <p:bldP spid="63801" grpId="0" animBg="1"/>
      <p:bldP spid="63801" grpId="1" animBg="1"/>
      <p:bldP spid="63801" grpId="2" animBg="1"/>
      <p:bldP spid="63802" grpId="0" animBg="1"/>
      <p:bldP spid="63802" grpId="1" animBg="1"/>
      <p:bldP spid="63802" grpId="2" animBg="1"/>
      <p:bldP spid="63803" grpId="0" animBg="1"/>
      <p:bldP spid="63803" grpId="1" animBg="1"/>
      <p:bldP spid="63803" grpId="2" animBg="1"/>
      <p:bldP spid="63804" grpId="0" animBg="1"/>
      <p:bldP spid="63804" grpId="1" animBg="1"/>
      <p:bldP spid="63804" grpId="2" animBg="1"/>
      <p:bldP spid="63805" grpId="0" animBg="1"/>
      <p:bldP spid="63805" grpId="1" animBg="1"/>
      <p:bldP spid="63805" grpId="2" animBg="1"/>
      <p:bldP spid="63806" grpId="0" animBg="1"/>
      <p:bldP spid="63806" grpId="1" animBg="1"/>
      <p:bldP spid="63806" grpId="2" animBg="1"/>
      <p:bldP spid="63807" grpId="0" animBg="1"/>
      <p:bldP spid="63807" grpId="1" animBg="1"/>
      <p:bldP spid="63807" grpId="2" animBg="1"/>
      <p:bldP spid="63808" grpId="0" animBg="1"/>
      <p:bldP spid="63808" grpId="1" animBg="1"/>
      <p:bldP spid="63808" grpId="2" animBg="1"/>
      <p:bldP spid="63809" grpId="0" animBg="1"/>
      <p:bldP spid="63809" grpId="1" animBg="1"/>
      <p:bldP spid="63809" grpId="2" animBg="1"/>
      <p:bldP spid="63810" grpId="0" animBg="1"/>
      <p:bldP spid="63810" grpId="1" animBg="1"/>
      <p:bldP spid="63810" grpId="2" animBg="1"/>
      <p:bldP spid="63811" grpId="0" animBg="1"/>
      <p:bldP spid="63811" grpId="1" animBg="1"/>
      <p:bldP spid="63811" grpId="2"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dirty="0"/>
              <a:t>Attack Surfaces</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27</a:t>
            </a:fld>
            <a:endParaRPr lang="en-US" dirty="0"/>
          </a:p>
        </p:txBody>
      </p:sp>
      <p:graphicFrame>
        <p:nvGraphicFramePr>
          <p:cNvPr id="7" name="Content Placeholder 3">
            <a:extLst>
              <a:ext uri="{FF2B5EF4-FFF2-40B4-BE49-F238E27FC236}">
                <a16:creationId xmlns:a16="http://schemas.microsoft.com/office/drawing/2014/main" id="{0053A8D6-E105-5944-86B0-D1C6E1C6EF13}"/>
              </a:ext>
            </a:extLst>
          </p:cNvPr>
          <p:cNvGraphicFramePr>
            <a:graphicFrameLocks noGrp="1"/>
          </p:cNvGraphicFramePr>
          <p:nvPr>
            <p:ph idx="1"/>
          </p:nvPr>
        </p:nvGraphicFramePr>
        <p:xfrm>
          <a:off x="1981200" y="1700808"/>
          <a:ext cx="8229600" cy="49685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547271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dirty="0"/>
              <a:t>Attack Surface Categories</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28</a:t>
            </a:fld>
            <a:endParaRPr lang="en-US" dirty="0"/>
          </a:p>
        </p:txBody>
      </p:sp>
      <p:graphicFrame>
        <p:nvGraphicFramePr>
          <p:cNvPr id="8" name="Content Placeholder 9">
            <a:extLst>
              <a:ext uri="{FF2B5EF4-FFF2-40B4-BE49-F238E27FC236}">
                <a16:creationId xmlns:a16="http://schemas.microsoft.com/office/drawing/2014/main" id="{9EFE4A3A-E0CA-4543-AADE-4FB162B6412D}"/>
              </a:ext>
            </a:extLst>
          </p:cNvPr>
          <p:cNvGraphicFramePr>
            <a:graphicFrameLocks noGrp="1"/>
          </p:cNvGraphicFramePr>
          <p:nvPr>
            <p:ph idx="1"/>
          </p:nvPr>
        </p:nvGraphicFramePr>
        <p:xfrm>
          <a:off x="1981200" y="2057401"/>
          <a:ext cx="8229600" cy="42519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592045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dirty="0"/>
              <a:t>Attack Surface Analysis</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29</a:t>
            </a:fld>
            <a:endParaRPr lang="en-US" dirty="0"/>
          </a:p>
        </p:txBody>
      </p:sp>
      <p:sp>
        <p:nvSpPr>
          <p:cNvPr id="5" name="Content Placeholder 2">
            <a:extLst>
              <a:ext uri="{FF2B5EF4-FFF2-40B4-BE49-F238E27FC236}">
                <a16:creationId xmlns:a16="http://schemas.microsoft.com/office/drawing/2014/main" id="{09B85425-53C2-4147-B20A-1A81AE597A27}"/>
              </a:ext>
            </a:extLst>
          </p:cNvPr>
          <p:cNvSpPr>
            <a:spLocks noGrp="1"/>
          </p:cNvSpPr>
          <p:nvPr>
            <p:ph idx="1"/>
          </p:nvPr>
        </p:nvSpPr>
        <p:spPr>
          <a:xfrm>
            <a:off x="1981200" y="1417638"/>
            <a:ext cx="8229600" cy="5165724"/>
          </a:xfrm>
        </p:spPr>
        <p:txBody>
          <a:bodyPr>
            <a:normAutofit fontScale="92500" lnSpcReduction="20000"/>
          </a:bodyPr>
          <a:lstStyle/>
          <a:p>
            <a:r>
              <a:rPr lang="en-US" sz="2000" dirty="0"/>
              <a:t>An attack surface analysis is a useful technique for assessing the scale and severity of threats to a system</a:t>
            </a:r>
          </a:p>
          <a:p>
            <a:endParaRPr lang="en-US" sz="2000" dirty="0"/>
          </a:p>
          <a:p>
            <a:r>
              <a:rPr lang="en-US" sz="2000" dirty="0"/>
              <a:t>A systematic analysis of points of vulnerability makes developers and security analysts aware of where security mechanisms are required</a:t>
            </a:r>
          </a:p>
          <a:p>
            <a:pPr lvl="1"/>
            <a:r>
              <a:rPr lang="en-US" sz="1800" dirty="0"/>
              <a:t>Use </a:t>
            </a:r>
            <a:r>
              <a:rPr lang="en-US" sz="1800" i="1" dirty="0"/>
              <a:t>Decomposition</a:t>
            </a:r>
            <a:r>
              <a:rPr lang="en-US" sz="1800" dirty="0"/>
              <a:t> to document components, applications and their infrastructure </a:t>
            </a:r>
            <a:r>
              <a:rPr lang="en-US" sz="1800" dirty="0">
                <a:sym typeface="Wingdings" pitchFamily="2" charset="2"/>
              </a:rPr>
              <a:t> develop data flow diagrams along with privilege boundaries  ensure proper controls are in place for any data crossing boundaries</a:t>
            </a:r>
            <a:r>
              <a:rPr lang="en-US" sz="1800" dirty="0"/>
              <a:t> </a:t>
            </a:r>
          </a:p>
          <a:p>
            <a:endParaRPr lang="en-US" sz="2000" dirty="0"/>
          </a:p>
          <a:p>
            <a:r>
              <a:rPr lang="en-US" sz="2000" dirty="0"/>
              <a:t>Once an attack surface is defined, designers may be able to </a:t>
            </a:r>
            <a:r>
              <a:rPr lang="en-US" sz="2000" dirty="0">
                <a:solidFill>
                  <a:srgbClr val="C00000"/>
                </a:solidFill>
              </a:rPr>
              <a:t>find ways to make the surface smaller</a:t>
            </a:r>
            <a:r>
              <a:rPr lang="en-US" sz="2000" dirty="0"/>
              <a:t>, thus making the task of the adversary more difficult</a:t>
            </a:r>
          </a:p>
          <a:p>
            <a:pPr lvl="1"/>
            <a:r>
              <a:rPr lang="en-US" sz="1800" dirty="0"/>
              <a:t>Ignore “high-risk, low-reward” cases</a:t>
            </a:r>
          </a:p>
          <a:p>
            <a:endParaRPr lang="en-US" sz="2000" dirty="0"/>
          </a:p>
          <a:p>
            <a:r>
              <a:rPr lang="en-US" sz="2000" dirty="0"/>
              <a:t>The attack surface also provides guidance on setting priorities for testing, strengthening security measures, or modifying the service or application</a:t>
            </a:r>
          </a:p>
          <a:p>
            <a:pPr lvl="1"/>
            <a:r>
              <a:rPr lang="en-US" sz="1800" dirty="0">
                <a:solidFill>
                  <a:srgbClr val="C00000"/>
                </a:solidFill>
              </a:rPr>
              <a:t>Determine the layers of security</a:t>
            </a:r>
            <a:r>
              <a:rPr lang="en-US" sz="1800" dirty="0"/>
              <a:t> you need based on the threat, don’t forget they impact performance</a:t>
            </a:r>
          </a:p>
          <a:p>
            <a:endParaRPr lang="en-US" sz="1800" dirty="0"/>
          </a:p>
          <a:p>
            <a:pPr marL="0" indent="0">
              <a:buNone/>
            </a:pPr>
            <a:endParaRPr lang="en-US" sz="1800" dirty="0">
              <a:latin typeface="Arial" panose="020B0604020202020204" pitchFamily="34" charset="0"/>
              <a:cs typeface="Arial" panose="020B0604020202020204" pitchFamily="34" charset="0"/>
            </a:endParaRPr>
          </a:p>
          <a:p>
            <a:pPr>
              <a:buFont typeface="+mj-lt"/>
              <a:buAutoNum type="arabicPeriod" startAt="9"/>
            </a:pPr>
            <a:endParaRPr lang="en-US" sz="1800" dirty="0">
              <a:latin typeface="Arial" panose="020B0604020202020204" pitchFamily="34" charset="0"/>
              <a:cs typeface="Arial" panose="020B0604020202020204" pitchFamily="34" charset="0"/>
            </a:endParaRPr>
          </a:p>
          <a:p>
            <a:pPr marL="0" indent="0">
              <a:buNone/>
            </a:pPr>
            <a:endParaRPr lang="en-US" sz="1800" dirty="0"/>
          </a:p>
          <a:p>
            <a:pPr>
              <a:buFont typeface="+mj-lt"/>
              <a:buAutoNum type="arabicPeriod"/>
            </a:pPr>
            <a:endParaRPr lang="en-US" sz="1800" dirty="0"/>
          </a:p>
          <a:p>
            <a:endParaRPr lang="en-US" dirty="0"/>
          </a:p>
          <a:p>
            <a:endParaRPr lang="en-US" dirty="0"/>
          </a:p>
        </p:txBody>
      </p:sp>
    </p:spTree>
    <p:extLst>
      <p:ext uri="{BB962C8B-B14F-4D97-AF65-F5344CB8AC3E}">
        <p14:creationId xmlns:p14="http://schemas.microsoft.com/office/powerpoint/2010/main" val="66308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a:xfrm>
            <a:off x="1981200" y="136525"/>
            <a:ext cx="8229600" cy="1143000"/>
          </a:xfrm>
        </p:spPr>
        <p:txBody>
          <a:bodyPr>
            <a:normAutofit/>
          </a:bodyPr>
          <a:lstStyle/>
          <a:p>
            <a:r>
              <a:rPr lang="en-US" sz="3100" dirty="0"/>
              <a:t>Threats on Assets</a:t>
            </a:r>
            <a:endParaRPr lang="en-US" sz="1800" i="1" dirty="0"/>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3</a:t>
            </a:fld>
            <a:endParaRPr lang="en-US" dirty="0">
              <a:solidFill>
                <a:prstClr val="black">
                  <a:tint val="75000"/>
                </a:prstClr>
              </a:solidFill>
            </a:endParaRPr>
          </a:p>
        </p:txBody>
      </p:sp>
      <p:pic>
        <p:nvPicPr>
          <p:cNvPr id="5" name="Picture 4">
            <a:extLst>
              <a:ext uri="{FF2B5EF4-FFF2-40B4-BE49-F238E27FC236}">
                <a16:creationId xmlns:a16="http://schemas.microsoft.com/office/drawing/2014/main" id="{62B75FA7-2A59-8245-AD8C-B614C38D5E81}"/>
              </a:ext>
            </a:extLst>
          </p:cNvPr>
          <p:cNvPicPr>
            <a:picLocks noChangeAspect="1"/>
          </p:cNvPicPr>
          <p:nvPr/>
        </p:nvPicPr>
        <p:blipFill>
          <a:blip r:embed="rId3"/>
          <a:stretch>
            <a:fillRect/>
          </a:stretch>
        </p:blipFill>
        <p:spPr>
          <a:xfrm>
            <a:off x="2396687" y="1369237"/>
            <a:ext cx="7904843" cy="5352238"/>
          </a:xfrm>
          <a:prstGeom prst="rect">
            <a:avLst/>
          </a:prstGeom>
        </p:spPr>
      </p:pic>
      <p:sp>
        <p:nvSpPr>
          <p:cNvPr id="7" name="TextBox 6">
            <a:extLst>
              <a:ext uri="{FF2B5EF4-FFF2-40B4-BE49-F238E27FC236}">
                <a16:creationId xmlns:a16="http://schemas.microsoft.com/office/drawing/2014/main" id="{0068B425-1718-2544-B9B1-25B082DD0AA0}"/>
              </a:ext>
            </a:extLst>
          </p:cNvPr>
          <p:cNvSpPr txBox="1"/>
          <p:nvPr/>
        </p:nvSpPr>
        <p:spPr>
          <a:xfrm>
            <a:off x="6191693" y="1807536"/>
            <a:ext cx="1935126" cy="584775"/>
          </a:xfrm>
          <a:prstGeom prst="rect">
            <a:avLst/>
          </a:prstGeom>
          <a:solidFill>
            <a:srgbClr val="92D050"/>
          </a:solidFill>
        </p:spPr>
        <p:txBody>
          <a:bodyPr wrap="square" rtlCol="0">
            <a:spAutoFit/>
          </a:bodyPr>
          <a:lstStyle/>
          <a:p>
            <a:pPr defTabSz="457200"/>
            <a:r>
              <a:rPr lang="en-US" sz="1600" dirty="0">
                <a:solidFill>
                  <a:prstClr val="black"/>
                </a:solidFill>
                <a:latin typeface="Times New Roman" panose="02020603050405020304" pitchFamily="18" charset="0"/>
                <a:cs typeface="Times New Roman" panose="02020603050405020304" pitchFamily="18" charset="0"/>
              </a:rPr>
              <a:t>An online drive is compromised</a:t>
            </a:r>
          </a:p>
        </p:txBody>
      </p:sp>
      <p:sp>
        <p:nvSpPr>
          <p:cNvPr id="8" name="TextBox 7">
            <a:extLst>
              <a:ext uri="{FF2B5EF4-FFF2-40B4-BE49-F238E27FC236}">
                <a16:creationId xmlns:a16="http://schemas.microsoft.com/office/drawing/2014/main" id="{0C55C9EB-794E-D847-AD2A-6DB6BA5F7B57}"/>
              </a:ext>
            </a:extLst>
          </p:cNvPr>
          <p:cNvSpPr txBox="1"/>
          <p:nvPr/>
        </p:nvSpPr>
        <p:spPr>
          <a:xfrm>
            <a:off x="8226515" y="1822924"/>
            <a:ext cx="2032483" cy="584775"/>
          </a:xfrm>
          <a:prstGeom prst="rect">
            <a:avLst/>
          </a:prstGeom>
          <a:solidFill>
            <a:srgbClr val="92D050"/>
          </a:solidFill>
        </p:spPr>
        <p:txBody>
          <a:bodyPr wrap="square" rtlCol="0">
            <a:spAutoFit/>
          </a:bodyPr>
          <a:lstStyle/>
          <a:p>
            <a:pPr defTabSz="457200"/>
            <a:r>
              <a:rPr lang="en-US" sz="1600" dirty="0">
                <a:solidFill>
                  <a:prstClr val="black"/>
                </a:solidFill>
                <a:latin typeface="Times New Roman" panose="02020603050405020304" pitchFamily="18" charset="0"/>
                <a:cs typeface="Times New Roman" panose="02020603050405020304" pitchFamily="18" charset="0"/>
              </a:rPr>
              <a:t>After a successful attack </a:t>
            </a:r>
            <a:r>
              <a:rPr lang="en-US" sz="1400" dirty="0">
                <a:solidFill>
                  <a:prstClr val="black"/>
                </a:solidFill>
                <a:latin typeface="Times New Roman" panose="02020603050405020304" pitchFamily="18" charset="0"/>
                <a:cs typeface="Times New Roman" panose="02020603050405020304" pitchFamily="18" charset="0"/>
              </a:rPr>
              <a:t>(e.g., Sony Hack)</a:t>
            </a:r>
          </a:p>
        </p:txBody>
      </p:sp>
      <p:sp>
        <p:nvSpPr>
          <p:cNvPr id="9" name="TextBox 8">
            <a:extLst>
              <a:ext uri="{FF2B5EF4-FFF2-40B4-BE49-F238E27FC236}">
                <a16:creationId xmlns:a16="http://schemas.microsoft.com/office/drawing/2014/main" id="{A8129B2A-6D04-8A46-A47F-315D8EA478EB}"/>
              </a:ext>
            </a:extLst>
          </p:cNvPr>
          <p:cNvSpPr txBox="1"/>
          <p:nvPr/>
        </p:nvSpPr>
        <p:spPr>
          <a:xfrm>
            <a:off x="6191693" y="2571735"/>
            <a:ext cx="1935126" cy="1323439"/>
          </a:xfrm>
          <a:prstGeom prst="rect">
            <a:avLst/>
          </a:prstGeom>
          <a:solidFill>
            <a:srgbClr val="92D050"/>
          </a:solidFill>
        </p:spPr>
        <p:txBody>
          <a:bodyPr wrap="square" rtlCol="0">
            <a:spAutoFit/>
          </a:bodyPr>
          <a:lstStyle/>
          <a:p>
            <a:pPr defTabSz="457200"/>
            <a:r>
              <a:rPr lang="en-US" sz="1600" dirty="0">
                <a:solidFill>
                  <a:prstClr val="black"/>
                </a:solidFill>
                <a:latin typeface="Times New Roman" panose="02020603050405020304" pitchFamily="18" charset="0"/>
                <a:cs typeface="Times New Roman" panose="02020603050405020304" pitchFamily="18" charset="0"/>
              </a:rPr>
              <a:t>An unauthorized copy of software is made - or -</a:t>
            </a:r>
          </a:p>
          <a:p>
            <a:pPr defTabSz="457200"/>
            <a:r>
              <a:rPr lang="en-US" sz="1600" dirty="0">
                <a:solidFill>
                  <a:prstClr val="black"/>
                </a:solidFill>
                <a:latin typeface="Times New Roman" panose="02020603050405020304" pitchFamily="18" charset="0"/>
                <a:cs typeface="Times New Roman" panose="02020603050405020304" pitchFamily="18" charset="0"/>
              </a:rPr>
              <a:t>Licenses are used without permission</a:t>
            </a:r>
          </a:p>
        </p:txBody>
      </p:sp>
    </p:spTree>
    <p:extLst>
      <p:ext uri="{BB962C8B-B14F-4D97-AF65-F5344CB8AC3E}">
        <p14:creationId xmlns:p14="http://schemas.microsoft.com/office/powerpoint/2010/main" val="29462187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Applying all possible security tools strengths security at expense of the performance </a:t>
            </a:r>
          </a:p>
        </p:txBody>
      </p:sp>
      <p:grpSp>
        <p:nvGrpSpPr>
          <p:cNvPr id="4" name="Group 3"/>
          <p:cNvGrpSpPr/>
          <p:nvPr/>
        </p:nvGrpSpPr>
        <p:grpSpPr>
          <a:xfrm>
            <a:off x="1981201" y="1743141"/>
            <a:ext cx="2599267" cy="2491725"/>
            <a:chOff x="457200" y="1689100"/>
            <a:chExt cx="2599267" cy="2491725"/>
          </a:xfrm>
        </p:grpSpPr>
        <p:pic>
          <p:nvPicPr>
            <p:cNvPr id="5" name="Picture 4" descr="wall.jpe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689100"/>
              <a:ext cx="2599267" cy="1946941"/>
            </a:xfrm>
            <a:prstGeom prst="rect">
              <a:avLst/>
            </a:prstGeom>
          </p:spPr>
        </p:pic>
        <p:sp>
          <p:nvSpPr>
            <p:cNvPr id="6" name="TextBox 5"/>
            <p:cNvSpPr txBox="1"/>
            <p:nvPr/>
          </p:nvSpPr>
          <p:spPr>
            <a:xfrm>
              <a:off x="457200" y="3657605"/>
              <a:ext cx="2599267" cy="523220"/>
            </a:xfrm>
            <a:prstGeom prst="rect">
              <a:avLst/>
            </a:prstGeom>
            <a:noFill/>
          </p:spPr>
          <p:txBody>
            <a:bodyPr wrap="square" rtlCol="0">
              <a:spAutoFit/>
            </a:bodyPr>
            <a:lstStyle/>
            <a:p>
              <a:pPr algn="ctr"/>
              <a:r>
                <a:rPr lang="en-US" sz="2800" b="1" dirty="0"/>
                <a:t>High Walls</a:t>
              </a:r>
            </a:p>
          </p:txBody>
        </p:sp>
      </p:grpSp>
      <p:grpSp>
        <p:nvGrpSpPr>
          <p:cNvPr id="7" name="Group 6"/>
          <p:cNvGrpSpPr/>
          <p:nvPr/>
        </p:nvGrpSpPr>
        <p:grpSpPr>
          <a:xfrm>
            <a:off x="4874505" y="1743140"/>
            <a:ext cx="2781663" cy="2491732"/>
            <a:chOff x="3469035" y="1689100"/>
            <a:chExt cx="2781663" cy="2491732"/>
          </a:xfrm>
        </p:grpSpPr>
        <p:pic>
          <p:nvPicPr>
            <p:cNvPr id="8" name="Picture 7" descr="moat.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69035" y="1689100"/>
              <a:ext cx="2781663" cy="1945697"/>
            </a:xfrm>
            <a:prstGeom prst="rect">
              <a:avLst/>
            </a:prstGeom>
          </p:spPr>
        </p:pic>
        <p:sp>
          <p:nvSpPr>
            <p:cNvPr id="9" name="TextBox 8"/>
            <p:cNvSpPr txBox="1"/>
            <p:nvPr/>
          </p:nvSpPr>
          <p:spPr>
            <a:xfrm>
              <a:off x="3469035" y="3657612"/>
              <a:ext cx="2781663" cy="523220"/>
            </a:xfrm>
            <a:prstGeom prst="rect">
              <a:avLst/>
            </a:prstGeom>
            <a:noFill/>
          </p:spPr>
          <p:txBody>
            <a:bodyPr wrap="square" rtlCol="0">
              <a:spAutoFit/>
            </a:bodyPr>
            <a:lstStyle/>
            <a:p>
              <a:pPr algn="ctr"/>
              <a:r>
                <a:rPr lang="en-US" sz="2800" b="1" dirty="0"/>
                <a:t>Deep Moats</a:t>
              </a:r>
            </a:p>
          </p:txBody>
        </p:sp>
      </p:grpSp>
      <p:grpSp>
        <p:nvGrpSpPr>
          <p:cNvPr id="10" name="Group 9"/>
          <p:cNvGrpSpPr/>
          <p:nvPr/>
        </p:nvGrpSpPr>
        <p:grpSpPr>
          <a:xfrm>
            <a:off x="7733932" y="1878605"/>
            <a:ext cx="2781663" cy="2407067"/>
            <a:chOff x="6403098" y="1773765"/>
            <a:chExt cx="2781663" cy="2407067"/>
          </a:xfrm>
        </p:grpSpPr>
        <p:pic>
          <p:nvPicPr>
            <p:cNvPr id="11" name="Picture 10" descr="army.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7067" y="1773765"/>
              <a:ext cx="2421466" cy="1782233"/>
            </a:xfrm>
            <a:prstGeom prst="rect">
              <a:avLst/>
            </a:prstGeom>
          </p:spPr>
        </p:pic>
        <p:sp>
          <p:nvSpPr>
            <p:cNvPr id="12" name="TextBox 11"/>
            <p:cNvSpPr txBox="1"/>
            <p:nvPr/>
          </p:nvSpPr>
          <p:spPr>
            <a:xfrm>
              <a:off x="6403098" y="3657612"/>
              <a:ext cx="2781663" cy="523220"/>
            </a:xfrm>
            <a:prstGeom prst="rect">
              <a:avLst/>
            </a:prstGeom>
            <a:noFill/>
          </p:spPr>
          <p:txBody>
            <a:bodyPr wrap="square" rtlCol="0">
              <a:spAutoFit/>
            </a:bodyPr>
            <a:lstStyle/>
            <a:p>
              <a:pPr algn="ctr"/>
              <a:r>
                <a:rPr lang="en-US" sz="2800" b="1" dirty="0"/>
                <a:t>Invincible Army</a:t>
              </a:r>
            </a:p>
          </p:txBody>
        </p:sp>
      </p:grpSp>
      <p:grpSp>
        <p:nvGrpSpPr>
          <p:cNvPr id="13" name="Group 12"/>
          <p:cNvGrpSpPr/>
          <p:nvPr/>
        </p:nvGrpSpPr>
        <p:grpSpPr>
          <a:xfrm>
            <a:off x="1981200" y="4231632"/>
            <a:ext cx="8107996" cy="2615077"/>
            <a:chOff x="457200" y="4231631"/>
            <a:chExt cx="8107996" cy="2615077"/>
          </a:xfrm>
        </p:grpSpPr>
        <p:pic>
          <p:nvPicPr>
            <p:cNvPr id="14" name="Picture 13" descr="access.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7200" y="4231631"/>
              <a:ext cx="4482989" cy="2615077"/>
            </a:xfrm>
            <a:prstGeom prst="rect">
              <a:avLst/>
            </a:prstGeom>
          </p:spPr>
        </p:pic>
        <p:sp>
          <p:nvSpPr>
            <p:cNvPr id="15" name="Rectangle 14"/>
            <p:cNvSpPr/>
            <p:nvPr/>
          </p:nvSpPr>
          <p:spPr>
            <a:xfrm>
              <a:off x="5089195" y="4441422"/>
              <a:ext cx="3476001" cy="707886"/>
            </a:xfrm>
            <a:prstGeom prst="rect">
              <a:avLst/>
            </a:prstGeom>
          </p:spPr>
          <p:txBody>
            <a:bodyPr wrap="square">
              <a:spAutoFit/>
            </a:bodyPr>
            <a:lstStyle/>
            <a:p>
              <a:pPr lvl="0"/>
              <a:r>
                <a:rPr lang="en-US" sz="4000" b="1" dirty="0">
                  <a:solidFill>
                    <a:prstClr val="black"/>
                  </a:solidFill>
                </a:rPr>
                <a:t>Long Access</a:t>
              </a:r>
              <a:r>
                <a:rPr lang="mr-IN" sz="4000" b="1" dirty="0">
                  <a:solidFill>
                    <a:prstClr val="black"/>
                  </a:solidFill>
                </a:rPr>
                <a:t>…</a:t>
              </a:r>
              <a:endParaRPr lang="en-US" sz="4000" b="1" dirty="0">
                <a:solidFill>
                  <a:prstClr val="black"/>
                </a:solidFill>
              </a:endParaRPr>
            </a:p>
          </p:txBody>
        </p:sp>
      </p:grpSp>
      <p:sp>
        <p:nvSpPr>
          <p:cNvPr id="16"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30</a:t>
            </a:fld>
            <a:endParaRPr lang="en-US" dirty="0"/>
          </a:p>
        </p:txBody>
      </p:sp>
      <p:sp>
        <p:nvSpPr>
          <p:cNvPr id="3" name="Rectangle 2"/>
          <p:cNvSpPr/>
          <p:nvPr/>
        </p:nvSpPr>
        <p:spPr>
          <a:xfrm>
            <a:off x="6287962" y="5260632"/>
            <a:ext cx="4051405" cy="1477328"/>
          </a:xfrm>
          <a:prstGeom prst="rect">
            <a:avLst/>
          </a:prstGeom>
        </p:spPr>
        <p:txBody>
          <a:bodyPr wrap="square">
            <a:spAutoFit/>
          </a:bodyPr>
          <a:lstStyle/>
          <a:p>
            <a:pPr marL="457200"/>
            <a:r>
              <a:rPr lang="en" i="1" dirty="0">
                <a:solidFill>
                  <a:srgbClr val="FF0000"/>
                </a:solidFill>
              </a:rPr>
              <a:t>There is need to bridge the gaps in the information management </a:t>
            </a:r>
            <a:r>
              <a:rPr lang="en-US" i="1" dirty="0">
                <a:solidFill>
                  <a:srgbClr val="FF0000"/>
                </a:solidFill>
              </a:rPr>
              <a:t>and security/compliance needs, while also maintaining satisfactory application performance…</a:t>
            </a:r>
            <a:endParaRPr lang="en" i="1" dirty="0">
              <a:solidFill>
                <a:srgbClr val="FF0000"/>
              </a:solidFill>
            </a:endParaRPr>
          </a:p>
        </p:txBody>
      </p:sp>
      <p:sp>
        <p:nvSpPr>
          <p:cNvPr id="17" name="Title 1">
            <a:extLst>
              <a:ext uri="{FF2B5EF4-FFF2-40B4-BE49-F238E27FC236}">
                <a16:creationId xmlns:a16="http://schemas.microsoft.com/office/drawing/2014/main" id="{61F44BD6-A89B-434B-A4D2-99506F76FA2E}"/>
              </a:ext>
            </a:extLst>
          </p:cNvPr>
          <p:cNvSpPr txBox="1">
            <a:spLocks/>
          </p:cNvSpPr>
          <p:nvPr/>
        </p:nvSpPr>
        <p:spPr>
          <a:xfrm>
            <a:off x="1981200" y="1112978"/>
            <a:ext cx="8229600" cy="711587"/>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3400" kern="1200">
                <a:solidFill>
                  <a:srgbClr val="0000FF"/>
                </a:solidFill>
                <a:latin typeface="Arial"/>
                <a:ea typeface="+mj-ea"/>
                <a:cs typeface="Arial"/>
              </a:defRPr>
            </a:lvl1pPr>
          </a:lstStyle>
          <a:p>
            <a:r>
              <a:rPr lang="en-US" sz="1400" dirty="0"/>
              <a:t>By 2020, $101.6 billion will be spent in cyber security, to build high walls and deep moats</a:t>
            </a:r>
          </a:p>
        </p:txBody>
      </p:sp>
      <p:sp>
        <p:nvSpPr>
          <p:cNvPr id="18" name="TextBox 17">
            <a:extLst>
              <a:ext uri="{FF2B5EF4-FFF2-40B4-BE49-F238E27FC236}">
                <a16:creationId xmlns:a16="http://schemas.microsoft.com/office/drawing/2014/main" id="{47D11E1F-B026-4449-889D-5E1492D452DD}"/>
              </a:ext>
            </a:extLst>
          </p:cNvPr>
          <p:cNvSpPr txBox="1"/>
          <p:nvPr/>
        </p:nvSpPr>
        <p:spPr>
          <a:xfrm>
            <a:off x="3426337" y="1475246"/>
            <a:ext cx="6204095" cy="307777"/>
          </a:xfrm>
          <a:prstGeom prst="rect">
            <a:avLst/>
          </a:prstGeom>
          <a:noFill/>
        </p:spPr>
        <p:txBody>
          <a:bodyPr wrap="square" rtlCol="0">
            <a:spAutoFit/>
          </a:bodyPr>
          <a:lstStyle/>
          <a:p>
            <a:r>
              <a:rPr lang="en-US" sz="1400" dirty="0"/>
              <a:t>http://fortune.com/2016/10/12/cybersecurity-global-spending/</a:t>
            </a:r>
          </a:p>
        </p:txBody>
      </p:sp>
    </p:spTree>
    <p:extLst>
      <p:ext uri="{BB962C8B-B14F-4D97-AF65-F5344CB8AC3E}">
        <p14:creationId xmlns:p14="http://schemas.microsoft.com/office/powerpoint/2010/main" val="841056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4*#ppt_w"/>
                                          </p:val>
                                        </p:tav>
                                        <p:tav tm="100000">
                                          <p:val>
                                            <p:strVal val="#ppt_w"/>
                                          </p:val>
                                        </p:tav>
                                      </p:tavLst>
                                    </p:anim>
                                    <p:anim calcmode="lin" valueType="num">
                                      <p:cBhvr>
                                        <p:cTn id="8" dur="500" fill="hold"/>
                                        <p:tgtEl>
                                          <p:spTgt spid="4"/>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32"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strVal val="4*#ppt_w"/>
                                          </p:val>
                                        </p:tav>
                                        <p:tav tm="100000">
                                          <p:val>
                                            <p:strVal val="#ppt_w"/>
                                          </p:val>
                                        </p:tav>
                                      </p:tavLst>
                                    </p:anim>
                                    <p:anim calcmode="lin" valueType="num">
                                      <p:cBhvr>
                                        <p:cTn id="14" dur="500" fill="hold"/>
                                        <p:tgtEl>
                                          <p:spTgt spid="7"/>
                                        </p:tgtEl>
                                        <p:attrNameLst>
                                          <p:attrName>ppt_h</p:attrName>
                                        </p:attrNameLst>
                                      </p:cBhvr>
                                      <p:tavLst>
                                        <p:tav tm="0">
                                          <p:val>
                                            <p:strVal val="4*#ppt_h"/>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23" presetClass="entr" presetSubtype="32"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strVal val="4*#ppt_w"/>
                                          </p:val>
                                        </p:tav>
                                        <p:tav tm="100000">
                                          <p:val>
                                            <p:strVal val="#ppt_w"/>
                                          </p:val>
                                        </p:tav>
                                      </p:tavLst>
                                    </p:anim>
                                    <p:anim calcmode="lin" valueType="num">
                                      <p:cBhvr>
                                        <p:cTn id="20" dur="500" fill="hold"/>
                                        <p:tgtEl>
                                          <p:spTgt spid="10"/>
                                        </p:tgtEl>
                                        <p:attrNameLst>
                                          <p:attrName>ppt_h</p:attrName>
                                        </p:attrNameLst>
                                      </p:cBhvr>
                                      <p:tavLst>
                                        <p:tav tm="0">
                                          <p:val>
                                            <p:strVal val="4*#ppt_h"/>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dirty="0"/>
              <a:t>Attack Surface and Defense Depth</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31</a:t>
            </a:fld>
            <a:endParaRPr lang="en-US" dirty="0"/>
          </a:p>
        </p:txBody>
      </p:sp>
      <p:pic>
        <p:nvPicPr>
          <p:cNvPr id="7" name="Picture 6">
            <a:extLst>
              <a:ext uri="{FF2B5EF4-FFF2-40B4-BE49-F238E27FC236}">
                <a16:creationId xmlns:a16="http://schemas.microsoft.com/office/drawing/2014/main" id="{8FABE5E6-538B-BB4C-A70A-1FDA95472E4B}"/>
              </a:ext>
            </a:extLst>
          </p:cNvPr>
          <p:cNvPicPr>
            <a:picLocks noChangeAspect="1"/>
          </p:cNvPicPr>
          <p:nvPr/>
        </p:nvPicPr>
        <p:blipFill>
          <a:blip r:embed="rId3"/>
          <a:stretch>
            <a:fillRect/>
          </a:stretch>
        </p:blipFill>
        <p:spPr>
          <a:xfrm>
            <a:off x="3610522" y="1592536"/>
            <a:ext cx="5118100" cy="4660900"/>
          </a:xfrm>
          <a:prstGeom prst="rect">
            <a:avLst/>
          </a:prstGeom>
        </p:spPr>
      </p:pic>
    </p:spTree>
    <p:extLst>
      <p:ext uri="{BB962C8B-B14F-4D97-AF65-F5344CB8AC3E}">
        <p14:creationId xmlns:p14="http://schemas.microsoft.com/office/powerpoint/2010/main" val="6093385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Attacks in a Cloud Computing Environment</a:t>
            </a:r>
          </a:p>
        </p:txBody>
      </p:sp>
      <p:sp>
        <p:nvSpPr>
          <p:cNvPr id="3" name="Content Placeholder 2"/>
          <p:cNvSpPr>
            <a:spLocks noGrp="1"/>
          </p:cNvSpPr>
          <p:nvPr>
            <p:ph idx="1"/>
          </p:nvPr>
        </p:nvSpPr>
        <p:spPr/>
        <p:txBody>
          <a:bodyPr>
            <a:normAutofit/>
          </a:bodyPr>
          <a:lstStyle/>
          <a:p>
            <a:r>
              <a:rPr lang="en-US" sz="2000" dirty="0">
                <a:latin typeface="Arial" charset="0"/>
              </a:rPr>
              <a:t>Three actors involved; six types of attacks possible</a:t>
            </a:r>
          </a:p>
          <a:p>
            <a:pPr lvl="1"/>
            <a:r>
              <a:rPr lang="en-US" sz="1800" dirty="0">
                <a:latin typeface="Arial" charset="0"/>
              </a:rPr>
              <a:t>The </a:t>
            </a:r>
            <a:r>
              <a:rPr lang="en-US" sz="1800" u="sng" dirty="0">
                <a:latin typeface="Arial" charset="0"/>
              </a:rPr>
              <a:t>user</a:t>
            </a:r>
            <a:r>
              <a:rPr lang="en-US" sz="1800" dirty="0">
                <a:latin typeface="Arial" charset="0"/>
              </a:rPr>
              <a:t> can be attacked by:</a:t>
            </a:r>
          </a:p>
          <a:p>
            <a:pPr lvl="2"/>
            <a:r>
              <a:rPr lang="en-US" dirty="0">
                <a:latin typeface="Arial" charset="0"/>
              </a:rPr>
              <a:t>Service </a:t>
            </a:r>
            <a:r>
              <a:rPr lang="en-US" dirty="0">
                <a:latin typeface="Arial" charset="0"/>
                <a:sym typeface="Wingdings" charset="0"/>
              </a:rPr>
              <a:t> </a:t>
            </a:r>
            <a:r>
              <a:rPr lang="en-US" dirty="0">
                <a:latin typeface="Arial" charset="0"/>
              </a:rPr>
              <a:t>SSL certificate spoofing, attacks on browser caches, or phishing attacks</a:t>
            </a:r>
          </a:p>
          <a:p>
            <a:pPr lvl="2"/>
            <a:r>
              <a:rPr lang="en-US" dirty="0">
                <a:latin typeface="Arial" charset="0"/>
              </a:rPr>
              <a:t>The cloud infrastructure </a:t>
            </a:r>
            <a:r>
              <a:rPr lang="en-US" dirty="0">
                <a:latin typeface="Arial" charset="0"/>
                <a:sym typeface="Wingdings" charset="0"/>
              </a:rPr>
              <a:t> </a:t>
            </a:r>
            <a:r>
              <a:rPr lang="en-US" dirty="0">
                <a:latin typeface="Arial" charset="0"/>
              </a:rPr>
              <a:t>attacks that either originates at the cloud or spoofs to originate from the cloud infrastructure</a:t>
            </a:r>
          </a:p>
          <a:p>
            <a:pPr lvl="1"/>
            <a:r>
              <a:rPr lang="en-US" sz="1800" dirty="0">
                <a:latin typeface="Arial" charset="0"/>
              </a:rPr>
              <a:t>The </a:t>
            </a:r>
            <a:r>
              <a:rPr lang="en-US" sz="1800" u="sng" dirty="0">
                <a:latin typeface="Arial" charset="0"/>
              </a:rPr>
              <a:t>service</a:t>
            </a:r>
            <a:r>
              <a:rPr lang="en-US" sz="1800" dirty="0">
                <a:latin typeface="Arial" charset="0"/>
              </a:rPr>
              <a:t> can be attacked by:</a:t>
            </a:r>
          </a:p>
          <a:p>
            <a:pPr lvl="2"/>
            <a:r>
              <a:rPr lang="en-US" dirty="0">
                <a:latin typeface="Arial" charset="0"/>
              </a:rPr>
              <a:t> A user </a:t>
            </a:r>
            <a:r>
              <a:rPr lang="en-US" dirty="0">
                <a:latin typeface="Arial" charset="0"/>
                <a:sym typeface="Wingdings" charset="0"/>
              </a:rPr>
              <a:t></a:t>
            </a:r>
            <a:r>
              <a:rPr lang="en-US" dirty="0">
                <a:latin typeface="Arial" charset="0"/>
              </a:rPr>
              <a:t> buffer overflow, SQL injection, and privilege escalation are the common types of attacks</a:t>
            </a:r>
          </a:p>
          <a:p>
            <a:pPr lvl="2"/>
            <a:r>
              <a:rPr lang="en-US" dirty="0">
                <a:latin typeface="Arial" charset="0"/>
              </a:rPr>
              <a:t>The cloud infrastructure </a:t>
            </a:r>
            <a:r>
              <a:rPr lang="en-US" dirty="0">
                <a:latin typeface="Arial" charset="0"/>
                <a:sym typeface="Wingdings" charset="0"/>
              </a:rPr>
              <a:t></a:t>
            </a:r>
            <a:r>
              <a:rPr lang="en-US" dirty="0">
                <a:latin typeface="Arial" charset="0"/>
              </a:rPr>
              <a:t> the most serious line of attack; Limiting access to resources, privilege-related attacks, data distortion, injecting additional operations</a:t>
            </a:r>
          </a:p>
          <a:p>
            <a:pPr lvl="1"/>
            <a:r>
              <a:rPr lang="en-US" sz="1800" dirty="0">
                <a:latin typeface="Arial" charset="0"/>
              </a:rPr>
              <a:t>The </a:t>
            </a:r>
            <a:r>
              <a:rPr lang="en-US" sz="1800" u="sng" dirty="0">
                <a:latin typeface="Arial" charset="0"/>
              </a:rPr>
              <a:t>cloud infrastructure</a:t>
            </a:r>
            <a:r>
              <a:rPr lang="en-US" sz="1800" dirty="0">
                <a:latin typeface="Arial" charset="0"/>
              </a:rPr>
              <a:t> can be attacked by:</a:t>
            </a:r>
          </a:p>
          <a:p>
            <a:pPr lvl="2"/>
            <a:r>
              <a:rPr lang="en-US" dirty="0">
                <a:latin typeface="Arial" charset="0"/>
              </a:rPr>
              <a:t>A user </a:t>
            </a:r>
            <a:r>
              <a:rPr lang="en-US" dirty="0">
                <a:latin typeface="Arial" charset="0"/>
                <a:sym typeface="Wingdings" charset="0"/>
              </a:rPr>
              <a:t></a:t>
            </a:r>
            <a:r>
              <a:rPr lang="en-US" dirty="0">
                <a:latin typeface="Arial" charset="0"/>
              </a:rPr>
              <a:t> targets the cloud control system</a:t>
            </a:r>
          </a:p>
          <a:p>
            <a:pPr lvl="2"/>
            <a:r>
              <a:rPr lang="en-US" dirty="0">
                <a:latin typeface="Arial" charset="0"/>
              </a:rPr>
              <a:t>A service </a:t>
            </a:r>
            <a:r>
              <a:rPr lang="en-US" dirty="0">
                <a:latin typeface="Arial" charset="0"/>
                <a:sym typeface="Wingdings" charset="0"/>
              </a:rPr>
              <a:t></a:t>
            </a:r>
            <a:r>
              <a:rPr lang="en-US" dirty="0">
                <a:latin typeface="Arial" charset="0"/>
              </a:rPr>
              <a:t> requesting an excessive amount of resources and causing the exhaustion of the resources</a:t>
            </a:r>
          </a:p>
        </p:txBody>
      </p:sp>
      <p:sp>
        <p:nvSpPr>
          <p:cNvPr id="5"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32</a:t>
            </a:fld>
            <a:endParaRPr lang="en-US" dirty="0"/>
          </a:p>
        </p:txBody>
      </p:sp>
    </p:spTree>
    <p:extLst>
      <p:ext uri="{BB962C8B-B14F-4D97-AF65-F5344CB8AC3E}">
        <p14:creationId xmlns:p14="http://schemas.microsoft.com/office/powerpoint/2010/main" val="9600907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normAutofit/>
          </a:bodyPr>
          <a:lstStyle/>
          <a:p>
            <a:r>
              <a:rPr lang="en-US" dirty="0"/>
              <a:t>Threat Modeling</a:t>
            </a:r>
            <a:endParaRPr lang="en-US" sz="2000" i="1" dirty="0"/>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33</a:t>
            </a:fld>
            <a:endParaRPr lang="en-US" dirty="0">
              <a:solidFill>
                <a:prstClr val="black">
                  <a:tint val="75000"/>
                </a:prstClr>
              </a:solidFill>
            </a:endParaRPr>
          </a:p>
        </p:txBody>
      </p:sp>
      <p:sp>
        <p:nvSpPr>
          <p:cNvPr id="4" name="Content Placeholder 3">
            <a:extLst>
              <a:ext uri="{FF2B5EF4-FFF2-40B4-BE49-F238E27FC236}">
                <a16:creationId xmlns:a16="http://schemas.microsoft.com/office/drawing/2014/main" id="{3D64693F-01BB-2643-9563-7B0882B8F275}"/>
              </a:ext>
            </a:extLst>
          </p:cNvPr>
          <p:cNvSpPr>
            <a:spLocks noGrp="1"/>
          </p:cNvSpPr>
          <p:nvPr>
            <p:ph idx="1"/>
          </p:nvPr>
        </p:nvSpPr>
        <p:spPr>
          <a:xfrm>
            <a:off x="1981200" y="1183640"/>
            <a:ext cx="8229600" cy="4983162"/>
          </a:xfrm>
        </p:spPr>
        <p:txBody>
          <a:bodyPr>
            <a:normAutofit/>
          </a:bodyPr>
          <a:lstStyle/>
          <a:p>
            <a:r>
              <a:rPr lang="en-US" sz="2400" b="1" dirty="0"/>
              <a:t>Threat model </a:t>
            </a:r>
            <a:r>
              <a:rPr lang="en-US" sz="2400" dirty="0"/>
              <a:t>- a framework which details internal and external vulnerabilities, as well as objectives and countermeasures</a:t>
            </a:r>
          </a:p>
          <a:p>
            <a:endParaRPr lang="en-US" sz="2400" dirty="0"/>
          </a:p>
          <a:p>
            <a:r>
              <a:rPr lang="en-US" sz="2400" dirty="0"/>
              <a:t>Five major threat modeling steps:</a:t>
            </a:r>
          </a:p>
          <a:p>
            <a:pPr marL="857250" lvl="1" indent="-457200">
              <a:buFont typeface="+mj-lt"/>
              <a:buAutoNum type="arabicPeriod"/>
            </a:pPr>
            <a:r>
              <a:rPr lang="en-US" dirty="0"/>
              <a:t> Defining security requirements</a:t>
            </a:r>
          </a:p>
          <a:p>
            <a:pPr marL="857250" lvl="1" indent="-457200">
              <a:buFont typeface="+mj-lt"/>
              <a:buAutoNum type="arabicPeriod"/>
            </a:pPr>
            <a:r>
              <a:rPr lang="en-US" dirty="0"/>
              <a:t> Creating an application diagram </a:t>
            </a:r>
          </a:p>
          <a:p>
            <a:pPr marL="857250" lvl="1" indent="-457200">
              <a:buFont typeface="+mj-lt"/>
              <a:buAutoNum type="arabicPeriod"/>
            </a:pPr>
            <a:r>
              <a:rPr lang="en-US" dirty="0"/>
              <a:t> Identifying threats </a:t>
            </a:r>
          </a:p>
          <a:p>
            <a:pPr marL="857250" lvl="1" indent="-457200">
              <a:buFont typeface="+mj-lt"/>
              <a:buAutoNum type="arabicPeriod"/>
            </a:pPr>
            <a:r>
              <a:rPr lang="en-US" dirty="0"/>
              <a:t> Mitigating threats</a:t>
            </a:r>
          </a:p>
          <a:p>
            <a:pPr marL="857250" lvl="1" indent="-457200">
              <a:buFont typeface="+mj-lt"/>
              <a:buAutoNum type="arabicPeriod"/>
            </a:pPr>
            <a:r>
              <a:rPr lang="en-US" dirty="0"/>
              <a:t> Validating that threats have been mitigated </a:t>
            </a:r>
          </a:p>
          <a:p>
            <a:pPr lvl="1"/>
            <a:endParaRPr lang="en-US" sz="1800" dirty="0"/>
          </a:p>
          <a:p>
            <a:endParaRPr lang="en-US" dirty="0"/>
          </a:p>
        </p:txBody>
      </p:sp>
      <p:pic>
        <p:nvPicPr>
          <p:cNvPr id="7" name="Picture 6">
            <a:extLst>
              <a:ext uri="{FF2B5EF4-FFF2-40B4-BE49-F238E27FC236}">
                <a16:creationId xmlns:a16="http://schemas.microsoft.com/office/drawing/2014/main" id="{8AE7468C-1342-064D-AB9D-59DDADA9CE8C}"/>
              </a:ext>
            </a:extLst>
          </p:cNvPr>
          <p:cNvPicPr>
            <a:picLocks noChangeAspect="1"/>
          </p:cNvPicPr>
          <p:nvPr/>
        </p:nvPicPr>
        <p:blipFill>
          <a:blip r:embed="rId3"/>
          <a:stretch>
            <a:fillRect/>
          </a:stretch>
        </p:blipFill>
        <p:spPr>
          <a:xfrm>
            <a:off x="6935973" y="2664464"/>
            <a:ext cx="3593805" cy="2021515"/>
          </a:xfrm>
          <a:prstGeom prst="rect">
            <a:avLst/>
          </a:prstGeom>
        </p:spPr>
      </p:pic>
    </p:spTree>
    <p:extLst>
      <p:ext uri="{BB962C8B-B14F-4D97-AF65-F5344CB8AC3E}">
        <p14:creationId xmlns:p14="http://schemas.microsoft.com/office/powerpoint/2010/main" val="20721395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normAutofit/>
          </a:bodyPr>
          <a:lstStyle/>
          <a:p>
            <a:r>
              <a:rPr lang="en-US" dirty="0"/>
              <a:t>Threat Models</a:t>
            </a:r>
            <a:endParaRPr lang="en-US" sz="2000" i="1" dirty="0"/>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34</a:t>
            </a:fld>
            <a:endParaRPr lang="en-US" dirty="0">
              <a:solidFill>
                <a:prstClr val="black">
                  <a:tint val="75000"/>
                </a:prstClr>
              </a:solidFill>
            </a:endParaRPr>
          </a:p>
        </p:txBody>
      </p:sp>
      <p:sp>
        <p:nvSpPr>
          <p:cNvPr id="4" name="Content Placeholder 3">
            <a:extLst>
              <a:ext uri="{FF2B5EF4-FFF2-40B4-BE49-F238E27FC236}">
                <a16:creationId xmlns:a16="http://schemas.microsoft.com/office/drawing/2014/main" id="{3D64693F-01BB-2643-9563-7B0882B8F275}"/>
              </a:ext>
            </a:extLst>
          </p:cNvPr>
          <p:cNvSpPr>
            <a:spLocks noGrp="1"/>
          </p:cNvSpPr>
          <p:nvPr>
            <p:ph idx="1"/>
          </p:nvPr>
        </p:nvSpPr>
        <p:spPr>
          <a:xfrm>
            <a:off x="1981200" y="1183640"/>
            <a:ext cx="8229600" cy="4983162"/>
          </a:xfrm>
        </p:spPr>
        <p:txBody>
          <a:bodyPr>
            <a:normAutofit/>
          </a:bodyPr>
          <a:lstStyle/>
          <a:p>
            <a:r>
              <a:rPr lang="en-US" sz="2000" b="1" dirty="0"/>
              <a:t>Microsoft STRIDE</a:t>
            </a:r>
          </a:p>
          <a:p>
            <a:pPr lvl="1"/>
            <a:r>
              <a:rPr lang="en-US" sz="1800" dirty="0">
                <a:hlinkClick r:id="rId3"/>
              </a:rPr>
              <a:t>https://www.microsoft.com/en-us/securityengineering/sdl/threatmodeling</a:t>
            </a:r>
            <a:endParaRPr lang="en-US" sz="1800" dirty="0"/>
          </a:p>
          <a:p>
            <a:pPr marL="0" indent="0">
              <a:buNone/>
            </a:pPr>
            <a:endParaRPr lang="en-US" dirty="0"/>
          </a:p>
          <a:p>
            <a:endParaRPr lang="en-US" dirty="0"/>
          </a:p>
        </p:txBody>
      </p:sp>
      <p:pic>
        <p:nvPicPr>
          <p:cNvPr id="5" name="Picture 4">
            <a:extLst>
              <a:ext uri="{FF2B5EF4-FFF2-40B4-BE49-F238E27FC236}">
                <a16:creationId xmlns:a16="http://schemas.microsoft.com/office/drawing/2014/main" id="{0EC20E4B-2500-4943-AC54-E7DFBD257D82}"/>
              </a:ext>
            </a:extLst>
          </p:cNvPr>
          <p:cNvPicPr>
            <a:picLocks noChangeAspect="1"/>
          </p:cNvPicPr>
          <p:nvPr/>
        </p:nvPicPr>
        <p:blipFill>
          <a:blip r:embed="rId4"/>
          <a:stretch>
            <a:fillRect/>
          </a:stretch>
        </p:blipFill>
        <p:spPr>
          <a:xfrm>
            <a:off x="3149600" y="1890619"/>
            <a:ext cx="6248710" cy="4938615"/>
          </a:xfrm>
          <a:prstGeom prst="rect">
            <a:avLst/>
          </a:prstGeom>
        </p:spPr>
      </p:pic>
    </p:spTree>
    <p:extLst>
      <p:ext uri="{BB962C8B-B14F-4D97-AF65-F5344CB8AC3E}">
        <p14:creationId xmlns:p14="http://schemas.microsoft.com/office/powerpoint/2010/main" val="11645097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FD556-D2CE-C640-9CC8-20CD5D36017A}"/>
              </a:ext>
            </a:extLst>
          </p:cNvPr>
          <p:cNvSpPr>
            <a:spLocks noGrp="1"/>
          </p:cNvSpPr>
          <p:nvPr>
            <p:ph type="title"/>
          </p:nvPr>
        </p:nvSpPr>
        <p:spPr/>
        <p:txBody>
          <a:bodyPr/>
          <a:lstStyle/>
          <a:p>
            <a:r>
              <a:rPr lang="en-US" dirty="0"/>
              <a:t>Fundamental Security Design Principles</a:t>
            </a:r>
          </a:p>
        </p:txBody>
      </p:sp>
      <p:sp>
        <p:nvSpPr>
          <p:cNvPr id="6" name="Slide Number Placeholder 5">
            <a:extLst>
              <a:ext uri="{FF2B5EF4-FFF2-40B4-BE49-F238E27FC236}">
                <a16:creationId xmlns:a16="http://schemas.microsoft.com/office/drawing/2014/main" id="{F1F1B816-646D-7B46-A933-34BF9D5B0C05}"/>
              </a:ext>
            </a:extLst>
          </p:cNvPr>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35</a:t>
            </a:fld>
            <a:endParaRPr lang="en-US" dirty="0"/>
          </a:p>
        </p:txBody>
      </p:sp>
      <p:graphicFrame>
        <p:nvGraphicFramePr>
          <p:cNvPr id="7" name="Content Placeholder 9">
            <a:extLst>
              <a:ext uri="{FF2B5EF4-FFF2-40B4-BE49-F238E27FC236}">
                <a16:creationId xmlns:a16="http://schemas.microsoft.com/office/drawing/2014/main" id="{E5F22BB2-6394-8E4D-B742-4CED5416B7EB}"/>
              </a:ext>
            </a:extLst>
          </p:cNvPr>
          <p:cNvGraphicFramePr>
            <a:graphicFrameLocks/>
          </p:cNvGraphicFramePr>
          <p:nvPr/>
        </p:nvGraphicFramePr>
        <p:xfrm>
          <a:off x="1703512" y="1417638"/>
          <a:ext cx="8784976"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Rectangle 7">
            <a:extLst>
              <a:ext uri="{FF2B5EF4-FFF2-40B4-BE49-F238E27FC236}">
                <a16:creationId xmlns:a16="http://schemas.microsoft.com/office/drawing/2014/main" id="{CE4101CF-5370-9740-B1FF-A0789EC24155}"/>
              </a:ext>
            </a:extLst>
          </p:cNvPr>
          <p:cNvSpPr/>
          <p:nvPr/>
        </p:nvSpPr>
        <p:spPr>
          <a:xfrm>
            <a:off x="4072759" y="5042118"/>
            <a:ext cx="6384199" cy="1815882"/>
          </a:xfrm>
          <a:prstGeom prst="rect">
            <a:avLst/>
          </a:prstGeom>
        </p:spPr>
        <p:txBody>
          <a:bodyPr wrap="square">
            <a:spAutoFit/>
          </a:bodyPr>
          <a:lstStyle/>
          <a:p>
            <a:pPr marL="285750" indent="-285750">
              <a:buFont typeface="Arial" panose="020B0604020202020204" pitchFamily="34" charset="0"/>
              <a:buChar char="•"/>
            </a:pPr>
            <a:r>
              <a:rPr lang="en-US" sz="1600" dirty="0">
                <a:latin typeface="Arial" pitchFamily="-107" charset="0"/>
              </a:rPr>
              <a:t>Despite years of research and development, it has not been possible to develop security design and implementation techniques that systematically exclude security flaws and prevent all unauthorized actions</a:t>
            </a:r>
          </a:p>
          <a:p>
            <a:pPr marL="285750" indent="-285750">
              <a:buFont typeface="Arial" panose="020B0604020202020204" pitchFamily="34" charset="0"/>
              <a:buChar char="•"/>
            </a:pPr>
            <a:r>
              <a:rPr lang="en-US" sz="1600" dirty="0">
                <a:latin typeface="Arial" pitchFamily="-107" charset="0"/>
              </a:rPr>
              <a:t>In the absence of such foolproof techniques, it is useful to have a set of widely agreed design principles that can guide the development of protection mechanisms </a:t>
            </a:r>
            <a:r>
              <a:rPr lang="en-US" sz="1600" i="1" dirty="0">
                <a:solidFill>
                  <a:schemeClr val="bg1">
                    <a:lumMod val="50000"/>
                  </a:schemeClr>
                </a:solidFill>
                <a:latin typeface="Arial" pitchFamily="-107" charset="0"/>
              </a:rPr>
              <a:t>[NSA/DHS Proposed]</a:t>
            </a:r>
            <a:endParaRPr lang="en-US" sz="1600" i="1" dirty="0">
              <a:solidFill>
                <a:schemeClr val="bg1">
                  <a:lumMod val="50000"/>
                </a:schemeClr>
              </a:solidFill>
            </a:endParaRPr>
          </a:p>
        </p:txBody>
      </p:sp>
    </p:spTree>
    <p:extLst>
      <p:ext uri="{BB962C8B-B14F-4D97-AF65-F5344CB8AC3E}">
        <p14:creationId xmlns:p14="http://schemas.microsoft.com/office/powerpoint/2010/main" val="3380449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Design Principles</a:t>
            </a:r>
          </a:p>
        </p:txBody>
      </p:sp>
      <p:sp>
        <p:nvSpPr>
          <p:cNvPr id="3" name="Content Placeholder 2"/>
          <p:cNvSpPr>
            <a:spLocks noGrp="1"/>
          </p:cNvSpPr>
          <p:nvPr>
            <p:ph idx="1"/>
          </p:nvPr>
        </p:nvSpPr>
        <p:spPr>
          <a:xfrm>
            <a:off x="1778000" y="1417638"/>
            <a:ext cx="8636000" cy="5165724"/>
          </a:xfrm>
        </p:spPr>
        <p:txBody>
          <a:bodyPr>
            <a:normAutofit fontScale="92500" lnSpcReduction="10000"/>
          </a:bodyPr>
          <a:lstStyle/>
          <a:p>
            <a:pPr lvl="0"/>
            <a:r>
              <a:rPr lang="en-US" b="1" dirty="0">
                <a:latin typeface="Arial" panose="020B0604020202020204" pitchFamily="34" charset="0"/>
                <a:cs typeface="Arial" panose="020B0604020202020204" pitchFamily="34" charset="0"/>
              </a:rPr>
              <a:t>Economy of mechanism</a:t>
            </a:r>
          </a:p>
          <a:p>
            <a:pPr lvl="1"/>
            <a:r>
              <a:rPr lang="en-US" dirty="0"/>
              <a:t>Design of security measures embodied in both hardware and software should be as simple and small as possible</a:t>
            </a:r>
          </a:p>
          <a:p>
            <a:pPr lvl="1"/>
            <a:r>
              <a:rPr lang="en-US" dirty="0"/>
              <a:t>The motivation for this principle is that - small design is easier to test and verify thoroughly; complexity complicates management</a:t>
            </a:r>
          </a:p>
          <a:p>
            <a:pPr lvl="0"/>
            <a:r>
              <a:rPr lang="en-US" b="1" dirty="0">
                <a:latin typeface="Arial" panose="020B0604020202020204" pitchFamily="34" charset="0"/>
                <a:cs typeface="Arial" panose="020B0604020202020204" pitchFamily="34" charset="0"/>
              </a:rPr>
              <a:t>Fail-safe defaults</a:t>
            </a:r>
          </a:p>
          <a:p>
            <a:pPr lvl="1"/>
            <a:r>
              <a:rPr lang="en-US" dirty="0"/>
              <a:t>Access decisions should be based on permission rather than exclusion</a:t>
            </a:r>
          </a:p>
          <a:p>
            <a:pPr lvl="1"/>
            <a:r>
              <a:rPr lang="en-US" dirty="0"/>
              <a:t>Default situation is lack of access, and the protection scheme identifies conditions under which access is permitted</a:t>
            </a:r>
          </a:p>
          <a:p>
            <a:pPr lvl="0"/>
            <a:r>
              <a:rPr lang="en-US" b="1" dirty="0">
                <a:latin typeface="Arial" panose="020B0604020202020204" pitchFamily="34" charset="0"/>
                <a:cs typeface="Arial" panose="020B0604020202020204" pitchFamily="34" charset="0"/>
              </a:rPr>
              <a:t>Complete mediation</a:t>
            </a:r>
          </a:p>
          <a:p>
            <a:pPr lvl="1"/>
            <a:r>
              <a:rPr lang="en-US" dirty="0"/>
              <a:t>Every access must be checked against the access control mechanism</a:t>
            </a:r>
          </a:p>
          <a:p>
            <a:pPr lvl="1"/>
            <a:r>
              <a:rPr lang="en-US" dirty="0"/>
              <a:t>Systems should not rely on access decisions retrieved from a cache</a:t>
            </a:r>
          </a:p>
          <a:p>
            <a:r>
              <a:rPr lang="en-US" b="1" dirty="0">
                <a:latin typeface="Arial" panose="020B0604020202020204" pitchFamily="34" charset="0"/>
                <a:cs typeface="Arial" panose="020B0604020202020204" pitchFamily="34" charset="0"/>
              </a:rPr>
              <a:t>Open design</a:t>
            </a:r>
          </a:p>
          <a:p>
            <a:pPr lvl="1"/>
            <a:r>
              <a:rPr lang="en-US" dirty="0">
                <a:latin typeface="Arial" panose="020B0604020202020204" pitchFamily="34" charset="0"/>
                <a:cs typeface="Arial" panose="020B0604020202020204" pitchFamily="34" charset="0"/>
              </a:rPr>
              <a:t>Design of a security mechanism should be open rather than secret</a:t>
            </a:r>
          </a:p>
          <a:p>
            <a:pPr lvl="1"/>
            <a:r>
              <a:rPr lang="en-US" dirty="0">
                <a:latin typeface="Arial" panose="020B0604020202020204" pitchFamily="34" charset="0"/>
                <a:cs typeface="Arial" panose="020B0604020202020204" pitchFamily="34" charset="0"/>
              </a:rPr>
              <a:t>For example, although encryption keys must be secret, encryption algorithms should be open to public scrutiny</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p>
          <a:p>
            <a:endParaRPr lang="en-US" dirty="0"/>
          </a:p>
        </p:txBody>
      </p:sp>
      <p:sp>
        <p:nvSpPr>
          <p:cNvPr id="4"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36</a:t>
            </a:fld>
            <a:endParaRPr lang="en-US" dirty="0"/>
          </a:p>
        </p:txBody>
      </p:sp>
    </p:spTree>
    <p:extLst>
      <p:ext uri="{BB962C8B-B14F-4D97-AF65-F5344CB8AC3E}">
        <p14:creationId xmlns:p14="http://schemas.microsoft.com/office/powerpoint/2010/main" val="26275249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Design Principles (2)</a:t>
            </a:r>
          </a:p>
        </p:txBody>
      </p:sp>
      <p:sp>
        <p:nvSpPr>
          <p:cNvPr id="3" name="Content Placeholder 2"/>
          <p:cNvSpPr>
            <a:spLocks noGrp="1"/>
          </p:cNvSpPr>
          <p:nvPr>
            <p:ph idx="1"/>
          </p:nvPr>
        </p:nvSpPr>
        <p:spPr>
          <a:xfrm>
            <a:off x="1778000" y="1417638"/>
            <a:ext cx="8636000" cy="5303837"/>
          </a:xfrm>
        </p:spPr>
        <p:txBody>
          <a:bodyPr>
            <a:normAutofit fontScale="85000" lnSpcReduction="10000"/>
          </a:bodyPr>
          <a:lstStyle/>
          <a:p>
            <a:r>
              <a:rPr lang="en-US" b="1" dirty="0">
                <a:latin typeface="Arial" panose="020B0604020202020204" pitchFamily="34" charset="0"/>
                <a:cs typeface="Arial" panose="020B0604020202020204" pitchFamily="34" charset="0"/>
              </a:rPr>
              <a:t>Separation of privilege</a:t>
            </a:r>
          </a:p>
          <a:p>
            <a:pPr lvl="1"/>
            <a:r>
              <a:rPr lang="en-US" dirty="0">
                <a:latin typeface="Arial" panose="020B0604020202020204" pitchFamily="34" charset="0"/>
                <a:cs typeface="Arial" panose="020B0604020202020204" pitchFamily="34" charset="0"/>
              </a:rPr>
              <a:t>A practice in which multiple privilege attributes are required to achieve access to a restricted resource</a:t>
            </a:r>
          </a:p>
          <a:p>
            <a:pPr lvl="1"/>
            <a:r>
              <a:rPr lang="en-US" dirty="0">
                <a:latin typeface="Arial" panose="020B0604020202020204" pitchFamily="34" charset="0"/>
                <a:cs typeface="Arial" panose="020B0604020202020204" pitchFamily="34" charset="0"/>
              </a:rPr>
              <a:t>E.g., multifactor user authentication, which requires a password and a smart device, to authorize a user</a:t>
            </a:r>
          </a:p>
          <a:p>
            <a:r>
              <a:rPr lang="en-US" b="1" dirty="0">
                <a:latin typeface="Arial" panose="020B0604020202020204" pitchFamily="34" charset="0"/>
                <a:cs typeface="Arial" panose="020B0604020202020204" pitchFamily="34" charset="0"/>
              </a:rPr>
              <a:t>Least privilege</a:t>
            </a:r>
          </a:p>
          <a:p>
            <a:pPr lvl="1"/>
            <a:r>
              <a:rPr lang="en-US" dirty="0">
                <a:latin typeface="Arial" panose="020B0604020202020204" pitchFamily="34" charset="0"/>
                <a:cs typeface="Arial" panose="020B0604020202020204" pitchFamily="34" charset="0"/>
              </a:rPr>
              <a:t>Every process and every user of the system should operate using the least set of privileges necessary to perform the task</a:t>
            </a:r>
          </a:p>
          <a:p>
            <a:pPr lvl="1"/>
            <a:r>
              <a:rPr lang="en-US" dirty="0">
                <a:latin typeface="Arial" panose="020B0604020202020204" pitchFamily="34" charset="0"/>
                <a:cs typeface="Arial" panose="020B0604020202020204" pitchFamily="34" charset="0"/>
              </a:rPr>
              <a:t>E.g., use of this principle can be seen in role-based access control</a:t>
            </a:r>
          </a:p>
          <a:p>
            <a:r>
              <a:rPr lang="en-US" b="1" dirty="0">
                <a:latin typeface="Arial" panose="020B0604020202020204" pitchFamily="34" charset="0"/>
                <a:cs typeface="Arial" panose="020B0604020202020204" pitchFamily="34" charset="0"/>
              </a:rPr>
              <a:t>Least common mechanism</a:t>
            </a:r>
          </a:p>
          <a:p>
            <a:pPr lvl="1"/>
            <a:r>
              <a:rPr lang="en-US" dirty="0">
                <a:latin typeface="Arial" panose="020B0604020202020204" pitchFamily="34" charset="0"/>
                <a:cs typeface="Arial" panose="020B0604020202020204" pitchFamily="34" charset="0"/>
              </a:rPr>
              <a:t>Design should minimize the functions shared by different users, providing mutual security</a:t>
            </a:r>
          </a:p>
          <a:p>
            <a:pPr lvl="1"/>
            <a:r>
              <a:rPr lang="en-US" dirty="0">
                <a:latin typeface="Arial" panose="020B0604020202020204" pitchFamily="34" charset="0"/>
                <a:cs typeface="Arial" panose="020B0604020202020204" pitchFamily="34" charset="0"/>
              </a:rPr>
              <a:t>This principle helps reduce the number of unintended communication paths</a:t>
            </a:r>
          </a:p>
          <a:p>
            <a:r>
              <a:rPr lang="en-US" b="1" dirty="0">
                <a:latin typeface="Arial" panose="020B0604020202020204" pitchFamily="34" charset="0"/>
                <a:cs typeface="Arial" panose="020B0604020202020204" pitchFamily="34" charset="0"/>
              </a:rPr>
              <a:t>Psychological acceptability</a:t>
            </a:r>
          </a:p>
          <a:p>
            <a:pPr lvl="1"/>
            <a:r>
              <a:rPr lang="en-US" dirty="0">
                <a:latin typeface="Arial" panose="020B0604020202020204" pitchFamily="34" charset="0"/>
                <a:cs typeface="Arial" panose="020B0604020202020204" pitchFamily="34" charset="0"/>
              </a:rPr>
              <a:t>Security mechanisms should not interfere unduly with the work of users, while at the same time meeting the needs of those who authorize access</a:t>
            </a:r>
          </a:p>
          <a:p>
            <a:pPr lvl="1"/>
            <a:r>
              <a:rPr lang="en-US" dirty="0">
                <a:latin typeface="Arial" panose="020B0604020202020204" pitchFamily="34" charset="0"/>
                <a:cs typeface="Arial" panose="020B0604020202020204" pitchFamily="34" charset="0"/>
              </a:rPr>
              <a:t>If security mechanisms hinder the usability or accessibility of resources, users may opt to turn off those mechanisms</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p>
          <a:p>
            <a:endParaRPr lang="en-US" dirty="0"/>
          </a:p>
        </p:txBody>
      </p:sp>
      <p:sp>
        <p:nvSpPr>
          <p:cNvPr id="4"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37</a:t>
            </a:fld>
            <a:endParaRPr lang="en-US" dirty="0"/>
          </a:p>
        </p:txBody>
      </p:sp>
    </p:spTree>
    <p:extLst>
      <p:ext uri="{BB962C8B-B14F-4D97-AF65-F5344CB8AC3E}">
        <p14:creationId xmlns:p14="http://schemas.microsoft.com/office/powerpoint/2010/main" val="41005609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Design Principles (3)</a:t>
            </a:r>
          </a:p>
        </p:txBody>
      </p:sp>
      <p:sp>
        <p:nvSpPr>
          <p:cNvPr id="3" name="Content Placeholder 2"/>
          <p:cNvSpPr>
            <a:spLocks noGrp="1"/>
          </p:cNvSpPr>
          <p:nvPr>
            <p:ph idx="1"/>
          </p:nvPr>
        </p:nvSpPr>
        <p:spPr>
          <a:xfrm>
            <a:off x="1778000" y="1417638"/>
            <a:ext cx="8636000" cy="5165724"/>
          </a:xfrm>
        </p:spPr>
        <p:txBody>
          <a:bodyPr>
            <a:normAutofit fontScale="85000" lnSpcReduction="20000"/>
          </a:bodyPr>
          <a:lstStyle/>
          <a:p>
            <a:pPr lvl="0"/>
            <a:r>
              <a:rPr lang="en-US" b="1" dirty="0">
                <a:latin typeface="Arial" panose="020B0604020202020204" pitchFamily="34" charset="0"/>
                <a:cs typeface="Arial" panose="020B0604020202020204" pitchFamily="34" charset="0"/>
              </a:rPr>
              <a:t>Isolation</a:t>
            </a:r>
            <a:endParaRPr lang="en-US" b="1" dirty="0"/>
          </a:p>
          <a:p>
            <a:pPr lvl="1"/>
            <a:r>
              <a:rPr lang="en-US" dirty="0"/>
              <a:t>Public access systems should be isolated from critical resources (data, processes, etc.) to prevent disclosure or tampering</a:t>
            </a:r>
          </a:p>
          <a:p>
            <a:pPr lvl="1"/>
            <a:r>
              <a:rPr lang="en-US" dirty="0"/>
              <a:t>In cases where the sensitivity or criticality of the information is high, limit the number of systems on which that data are stored </a:t>
            </a:r>
          </a:p>
          <a:p>
            <a:pPr lvl="0"/>
            <a:r>
              <a:rPr lang="en-US" b="1" dirty="0">
                <a:latin typeface="Arial" panose="020B0604020202020204" pitchFamily="34" charset="0"/>
                <a:cs typeface="Arial" panose="020B0604020202020204" pitchFamily="34" charset="0"/>
              </a:rPr>
              <a:t>Encapsulation</a:t>
            </a:r>
            <a:endParaRPr lang="en-US" b="1" dirty="0"/>
          </a:p>
          <a:p>
            <a:pPr lvl="1"/>
            <a:r>
              <a:rPr lang="en-US" dirty="0"/>
              <a:t>A specific form of isolation based on object-oriented functionality</a:t>
            </a:r>
          </a:p>
          <a:p>
            <a:pPr lvl="1"/>
            <a:r>
              <a:rPr lang="en-US" dirty="0"/>
              <a:t>Protection by encapsulating a collection of procedures and data objects so that they may be called only at designated domain entry points </a:t>
            </a:r>
          </a:p>
          <a:p>
            <a:pPr lvl="0"/>
            <a:r>
              <a:rPr lang="en-US" b="1" dirty="0">
                <a:latin typeface="Arial" panose="020B0604020202020204" pitchFamily="34" charset="0"/>
                <a:cs typeface="Arial" panose="020B0604020202020204" pitchFamily="34" charset="0"/>
              </a:rPr>
              <a:t>Modularity</a:t>
            </a:r>
            <a:endParaRPr lang="en-US" b="1" dirty="0"/>
          </a:p>
          <a:p>
            <a:pPr lvl="1"/>
            <a:r>
              <a:rPr lang="en-US" dirty="0"/>
              <a:t>Development of security functions as separate, protected modules and use of a modular architecture for mechanism design and practice</a:t>
            </a:r>
          </a:p>
          <a:p>
            <a:pPr lvl="0"/>
            <a:r>
              <a:rPr lang="en-US" b="1" dirty="0">
                <a:latin typeface="Arial" panose="020B0604020202020204" pitchFamily="34" charset="0"/>
                <a:cs typeface="Arial" panose="020B0604020202020204" pitchFamily="34" charset="0"/>
              </a:rPr>
              <a:t>Layering</a:t>
            </a:r>
          </a:p>
          <a:p>
            <a:pPr lvl="1"/>
            <a:r>
              <a:rPr lang="en-US" dirty="0"/>
              <a:t>Use of multiple, overlapping protection approaches addressing the people, technology, and operational aspects of information systems</a:t>
            </a:r>
          </a:p>
          <a:p>
            <a:pPr lvl="0"/>
            <a:r>
              <a:rPr lang="en-US" b="1" dirty="0">
                <a:latin typeface="Arial" panose="020B0604020202020204" pitchFamily="34" charset="0"/>
                <a:cs typeface="Arial" panose="020B0604020202020204" pitchFamily="34" charset="0"/>
              </a:rPr>
              <a:t>Least astonishment</a:t>
            </a:r>
          </a:p>
          <a:p>
            <a:pPr lvl="1"/>
            <a:r>
              <a:rPr lang="en-US" dirty="0"/>
              <a:t>A program or user interface should always respond in the way that is least likely to astonish the user</a:t>
            </a:r>
          </a:p>
          <a:p>
            <a:pPr lvl="1"/>
            <a:r>
              <a:rPr lang="en-US" dirty="0"/>
              <a:t>For example, the mechanism for authorization should be transparent enough to a user that the user has a good intuitive understanding of the security goals</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p>
          <a:p>
            <a:endParaRPr lang="en-US" dirty="0"/>
          </a:p>
        </p:txBody>
      </p:sp>
      <p:sp>
        <p:nvSpPr>
          <p:cNvPr id="4"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38</a:t>
            </a:fld>
            <a:endParaRPr lang="en-US" dirty="0"/>
          </a:p>
        </p:txBody>
      </p:sp>
    </p:spTree>
    <p:extLst>
      <p:ext uri="{BB962C8B-B14F-4D97-AF65-F5344CB8AC3E}">
        <p14:creationId xmlns:p14="http://schemas.microsoft.com/office/powerpoint/2010/main" val="21268964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Open Science is also vulnerable to cyber attacks!</a:t>
            </a:r>
          </a:p>
        </p:txBody>
      </p:sp>
      <p:sp>
        <p:nvSpPr>
          <p:cNvPr id="5"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39</a:t>
            </a:fld>
            <a:endParaRPr lang="en-US" dirty="0"/>
          </a:p>
        </p:txBody>
      </p:sp>
      <p:sp>
        <p:nvSpPr>
          <p:cNvPr id="6" name="Rectangle 5"/>
          <p:cNvSpPr/>
          <p:nvPr/>
        </p:nvSpPr>
        <p:spPr>
          <a:xfrm>
            <a:off x="1743618" y="6234253"/>
            <a:ext cx="8467182" cy="338554"/>
          </a:xfrm>
          <a:prstGeom prst="rect">
            <a:avLst/>
          </a:prstGeom>
        </p:spPr>
        <p:txBody>
          <a:bodyPr wrap="square">
            <a:spAutoFit/>
          </a:bodyPr>
          <a:lstStyle/>
          <a:p>
            <a:r>
              <a:rPr lang="en-US" sz="1600" b="1" dirty="0">
                <a:latin typeface="Arial"/>
                <a:cs typeface="Arial"/>
              </a:rPr>
              <a:t>Open Science Cyber Risk Profile </a:t>
            </a:r>
            <a:r>
              <a:rPr lang="en-US" sz="1600" dirty="0">
                <a:latin typeface="Arial"/>
                <a:cs typeface="Arial"/>
              </a:rPr>
              <a:t>- </a:t>
            </a:r>
            <a:r>
              <a:rPr lang="en-US" sz="1600" dirty="0">
                <a:latin typeface="Arial"/>
                <a:cs typeface="Arial"/>
                <a:hlinkClick r:id="rId2"/>
              </a:rPr>
              <a:t>http://trustedci.github.io/OSCRP/OSCRP.html</a:t>
            </a:r>
            <a:r>
              <a:rPr lang="en-US" sz="1600" dirty="0">
                <a:latin typeface="Arial"/>
                <a:cs typeface="Arial"/>
              </a:rPr>
              <a:t> </a:t>
            </a:r>
          </a:p>
        </p:txBody>
      </p:sp>
      <p:pic>
        <p:nvPicPr>
          <p:cNvPr id="7" name="Picture 6"/>
          <p:cNvPicPr>
            <a:picLocks noChangeAspect="1"/>
          </p:cNvPicPr>
          <p:nvPr/>
        </p:nvPicPr>
        <p:blipFill>
          <a:blip r:embed="rId3"/>
          <a:stretch>
            <a:fillRect/>
          </a:stretch>
        </p:blipFill>
        <p:spPr>
          <a:xfrm>
            <a:off x="2113755" y="1417639"/>
            <a:ext cx="7475468" cy="4816615"/>
          </a:xfrm>
          <a:prstGeom prst="rect">
            <a:avLst/>
          </a:prstGeom>
        </p:spPr>
      </p:pic>
    </p:spTree>
    <p:extLst>
      <p:ext uri="{BB962C8B-B14F-4D97-AF65-F5344CB8AC3E}">
        <p14:creationId xmlns:p14="http://schemas.microsoft.com/office/powerpoint/2010/main" val="3823017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Importance of </a:t>
            </a:r>
            <a:r>
              <a:rPr lang="en-US" dirty="0" err="1"/>
              <a:t>Cybersecurity</a:t>
            </a:r>
            <a:r>
              <a:rPr lang="en-US" dirty="0"/>
              <a:t> for Manufacturers</a:t>
            </a:r>
          </a:p>
        </p:txBody>
      </p:sp>
      <p:sp>
        <p:nvSpPr>
          <p:cNvPr id="3" name="Content Placeholder 2"/>
          <p:cNvSpPr>
            <a:spLocks noGrp="1"/>
          </p:cNvSpPr>
          <p:nvPr>
            <p:ph idx="1"/>
          </p:nvPr>
        </p:nvSpPr>
        <p:spPr>
          <a:xfrm>
            <a:off x="1981200" y="1600201"/>
            <a:ext cx="8229600" cy="4983479"/>
          </a:xfrm>
        </p:spPr>
        <p:txBody>
          <a:bodyPr>
            <a:normAutofit/>
          </a:bodyPr>
          <a:lstStyle/>
          <a:p>
            <a:r>
              <a:rPr lang="en-US" dirty="0">
                <a:latin typeface="Arial" charset="0"/>
              </a:rPr>
              <a:t>Manufacturing businesses are increasing online for operations</a:t>
            </a:r>
          </a:p>
          <a:p>
            <a:pPr lvl="1"/>
            <a:r>
              <a:rPr lang="en-US" sz="1900" dirty="0">
                <a:latin typeface="Arial" charset="0"/>
                <a:sym typeface="Wingdings" charset="0"/>
              </a:rPr>
              <a:t>Web, Cloud Computing, Internet-of-Things, Big Data</a:t>
            </a:r>
            <a:endParaRPr lang="en-US" dirty="0">
              <a:latin typeface="Arial" charset="0"/>
              <a:sym typeface="Wingdings" charset="0"/>
            </a:endParaRPr>
          </a:p>
          <a:p>
            <a:r>
              <a:rPr lang="en-US" dirty="0">
                <a:latin typeface="Arial" charset="0"/>
                <a:sym typeface="Wingdings" charset="0"/>
              </a:rPr>
              <a:t>Manufacturers are unfortunately a frequent target of hackers and attackers</a:t>
            </a:r>
          </a:p>
          <a:p>
            <a:pPr lvl="1"/>
            <a:r>
              <a:rPr lang="en-US" sz="1900" dirty="0">
                <a:latin typeface="Arial" charset="0"/>
                <a:sym typeface="Wingdings" charset="0"/>
              </a:rPr>
              <a:t>According to a report from the U.S. Department for Homeland Security, </a:t>
            </a:r>
            <a:r>
              <a:rPr lang="en-US" sz="1900" dirty="0">
                <a:solidFill>
                  <a:srgbClr val="FF0000"/>
                </a:solidFill>
                <a:latin typeface="Arial" charset="0"/>
                <a:sym typeface="Wingdings" charset="0"/>
              </a:rPr>
              <a:t>manufacturing is the second highest industry with the most reported cyber attacks</a:t>
            </a:r>
            <a:r>
              <a:rPr lang="en-US" sz="1900" dirty="0">
                <a:latin typeface="Arial" charset="0"/>
                <a:sym typeface="Wingdings" charset="0"/>
              </a:rPr>
              <a:t>, only subsequent to the energy sector</a:t>
            </a:r>
          </a:p>
          <a:p>
            <a:pPr lvl="1"/>
            <a:r>
              <a:rPr lang="en-US" sz="1900" dirty="0">
                <a:latin typeface="Arial" charset="0"/>
                <a:sym typeface="Wingdings" charset="0"/>
              </a:rPr>
              <a:t>According to a report by NTT Security, </a:t>
            </a:r>
            <a:r>
              <a:rPr lang="en-US" sz="1900" dirty="0">
                <a:solidFill>
                  <a:srgbClr val="FF0000"/>
                </a:solidFill>
                <a:latin typeface="Arial" charset="0"/>
                <a:sym typeface="Wingdings" charset="0"/>
              </a:rPr>
              <a:t>the manufacturing industry was the most heavily targeted industry during Q2 2017, accounting for 34% of all documented attack activity</a:t>
            </a:r>
          </a:p>
          <a:p>
            <a:pPr lvl="1"/>
            <a:r>
              <a:rPr lang="en-US" dirty="0"/>
              <a:t>A Kaspersky Lab Survey of IT managers published in Virus News also found that “</a:t>
            </a:r>
            <a:r>
              <a:rPr lang="en-US" dirty="0">
                <a:solidFill>
                  <a:srgbClr val="FF0000"/>
                </a:solidFill>
              </a:rPr>
              <a:t>21 percent of manufacturers suffered a loss of intellectual property (IP) within the past year</a:t>
            </a:r>
            <a:r>
              <a:rPr lang="en-US" dirty="0"/>
              <a:t>” </a:t>
            </a:r>
          </a:p>
        </p:txBody>
      </p:sp>
      <p:sp>
        <p:nvSpPr>
          <p:cNvPr id="5"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4</a:t>
            </a:fld>
            <a:endParaRPr lang="en-US" dirty="0">
              <a:solidFill>
                <a:prstClr val="black">
                  <a:tint val="75000"/>
                </a:prstClr>
              </a:solidFill>
            </a:endParaRPr>
          </a:p>
        </p:txBody>
      </p:sp>
      <p:sp>
        <p:nvSpPr>
          <p:cNvPr id="4" name="Rectangle 3"/>
          <p:cNvSpPr/>
          <p:nvPr/>
        </p:nvSpPr>
        <p:spPr>
          <a:xfrm>
            <a:off x="2212984" y="6062220"/>
            <a:ext cx="7680304" cy="584775"/>
          </a:xfrm>
          <a:prstGeom prst="rect">
            <a:avLst/>
          </a:prstGeom>
        </p:spPr>
        <p:txBody>
          <a:bodyPr wrap="square">
            <a:spAutoFit/>
          </a:bodyPr>
          <a:lstStyle/>
          <a:p>
            <a:pPr defTabSz="457200"/>
            <a:r>
              <a:rPr lang="en-US" sz="1600" dirty="0">
                <a:solidFill>
                  <a:srgbClr val="0432FF"/>
                </a:solidFill>
                <a:latin typeface="Arial" panose="020B0604020202020204" pitchFamily="34" charset="0"/>
                <a:cs typeface="Arial" panose="020B0604020202020204" pitchFamily="34" charset="0"/>
              </a:rPr>
              <a:t>https://</a:t>
            </a:r>
            <a:r>
              <a:rPr lang="en-US" sz="1600" dirty="0" err="1">
                <a:solidFill>
                  <a:srgbClr val="0432FF"/>
                </a:solidFill>
                <a:latin typeface="Arial" panose="020B0604020202020204" pitchFamily="34" charset="0"/>
                <a:cs typeface="Arial" panose="020B0604020202020204" pitchFamily="34" charset="0"/>
              </a:rPr>
              <a:t>www.nist.gov</a:t>
            </a:r>
            <a:r>
              <a:rPr lang="en-US" sz="1600" dirty="0">
                <a:solidFill>
                  <a:srgbClr val="0432FF"/>
                </a:solidFill>
                <a:latin typeface="Arial" panose="020B0604020202020204" pitchFamily="34" charset="0"/>
                <a:cs typeface="Arial" panose="020B0604020202020204" pitchFamily="34" charset="0"/>
              </a:rPr>
              <a:t>/blogs/manufacturing-innovation-blog/cybersecurity-protecting-manufacturing-technology-and-innovation </a:t>
            </a:r>
          </a:p>
        </p:txBody>
      </p:sp>
    </p:spTree>
    <p:extLst>
      <p:ext uri="{BB962C8B-B14F-4D97-AF65-F5344CB8AC3E}">
        <p14:creationId xmlns:p14="http://schemas.microsoft.com/office/powerpoint/2010/main" val="32752824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Threat Model Example – Bioinformatics Workflow</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2090" y="1309020"/>
            <a:ext cx="7919093" cy="4880103"/>
          </a:xfrm>
          <a:prstGeom prst="rect">
            <a:avLst/>
          </a:prstGeom>
        </p:spPr>
      </p:pic>
      <p:sp>
        <p:nvSpPr>
          <p:cNvPr id="6" name="TextBox 5"/>
          <p:cNvSpPr txBox="1"/>
          <p:nvPr/>
        </p:nvSpPr>
        <p:spPr>
          <a:xfrm>
            <a:off x="4536271" y="6222819"/>
            <a:ext cx="3106630" cy="369332"/>
          </a:xfrm>
          <a:prstGeom prst="rect">
            <a:avLst/>
          </a:prstGeom>
          <a:noFill/>
        </p:spPr>
        <p:txBody>
          <a:bodyPr wrap="square" rtlCol="0">
            <a:spAutoFit/>
          </a:bodyPr>
          <a:lstStyle/>
          <a:p>
            <a:pPr algn="ctr"/>
            <a:r>
              <a:rPr lang="en-US" b="1" dirty="0" err="1">
                <a:solidFill>
                  <a:srgbClr val="0000FF"/>
                </a:solidFill>
              </a:rPr>
              <a:t>SoyKB</a:t>
            </a:r>
            <a:r>
              <a:rPr lang="en-US" b="1" dirty="0">
                <a:solidFill>
                  <a:srgbClr val="0000FF"/>
                </a:solidFill>
              </a:rPr>
              <a:t>: Distributed Computing</a:t>
            </a:r>
          </a:p>
        </p:txBody>
      </p:sp>
      <p:sp>
        <p:nvSpPr>
          <p:cNvPr id="8"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2A0DFCB6-F3ED-DC4B-9103-56EDD9D71AD8}" type="slidenum">
              <a:rPr lang="en-US" smtClean="0"/>
              <a:pPr/>
              <a:t>40</a:t>
            </a:fld>
            <a:endParaRPr lang="en-US" dirty="0"/>
          </a:p>
        </p:txBody>
      </p:sp>
    </p:spTree>
    <p:extLst>
      <p:ext uri="{BB962C8B-B14F-4D97-AF65-F5344CB8AC3E}">
        <p14:creationId xmlns:p14="http://schemas.microsoft.com/office/powerpoint/2010/main" val="27511957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7382" y="1145147"/>
            <a:ext cx="9897235" cy="4199851"/>
          </a:xfrm>
        </p:spPr>
        <p:txBody>
          <a:bodyPr>
            <a:noAutofit/>
          </a:bodyPr>
          <a:lstStyle/>
          <a:p>
            <a:pPr>
              <a:lnSpc>
                <a:spcPct val="100000"/>
              </a:lnSpc>
            </a:pPr>
            <a:r>
              <a:rPr lang="en-US" sz="4400" b="1" dirty="0">
                <a:solidFill>
                  <a:schemeClr val="accent1"/>
                </a:solidFill>
                <a:latin typeface="Arial" panose="020B0604020202090204" pitchFamily="34" charset="0"/>
                <a:cs typeface="Arial" panose="020B0604020202090204" pitchFamily="34" charset="0"/>
              </a:rPr>
              <a:t>SEED Lab 1: Packet Sniffing and Spoofing Walkthrough</a:t>
            </a:r>
            <a:br>
              <a:rPr lang="en-US" sz="5400" dirty="0">
                <a:latin typeface="Arial" panose="020B0604020202090204" pitchFamily="34" charset="0"/>
                <a:cs typeface="Arial" panose="020B0604020202090204" pitchFamily="34" charset="0"/>
              </a:rPr>
            </a:br>
            <a:br>
              <a:rPr lang="en-US" sz="5400" dirty="0">
                <a:latin typeface="Arial" panose="020B0604020202090204" pitchFamily="34" charset="0"/>
                <a:cs typeface="Arial" panose="020B0604020202090204" pitchFamily="34" charset="0"/>
              </a:rPr>
            </a:br>
            <a:endParaRPr lang="en-US" sz="2400" dirty="0">
              <a:latin typeface="Arial" panose="020B0604020202090204" pitchFamily="34" charset="0"/>
              <a:cs typeface="Arial" panose="020B0604020202090204" pitchFamily="34" charset="0"/>
            </a:endParaRPr>
          </a:p>
        </p:txBody>
      </p:sp>
      <p:sp>
        <p:nvSpPr>
          <p:cNvPr id="3" name="Rectangle 2">
            <a:extLst>
              <a:ext uri="{FF2B5EF4-FFF2-40B4-BE49-F238E27FC236}">
                <a16:creationId xmlns:a16="http://schemas.microsoft.com/office/drawing/2014/main" id="{FB3AE1D5-F221-B149-880E-287011322498}"/>
              </a:ext>
            </a:extLst>
          </p:cNvPr>
          <p:cNvSpPr/>
          <p:nvPr/>
        </p:nvSpPr>
        <p:spPr>
          <a:xfrm>
            <a:off x="4056550" y="5612750"/>
            <a:ext cx="4099199" cy="461665"/>
          </a:xfrm>
          <a:prstGeom prst="rect">
            <a:avLst/>
          </a:prstGeom>
        </p:spPr>
        <p:txBody>
          <a:bodyPr wrap="none">
            <a:spAutoFit/>
          </a:bodyPr>
          <a:lstStyle/>
          <a:p>
            <a:r>
              <a:rPr lang="en-US" sz="2400" b="1" dirty="0">
                <a:solidFill>
                  <a:srgbClr val="FF0000"/>
                </a:solidFill>
                <a:latin typeface="Arial" panose="020B0604020202020204" pitchFamily="34" charset="0"/>
                <a:cs typeface="Arial" panose="020B0604020202020204" pitchFamily="34" charset="0"/>
              </a:rPr>
              <a:t>Submission Due: Jan 31</a:t>
            </a:r>
            <a:r>
              <a:rPr lang="en-US" sz="2400" b="1" baseline="30000" dirty="0">
                <a:solidFill>
                  <a:srgbClr val="FF0000"/>
                </a:solidFill>
                <a:latin typeface="Arial" panose="020B0604020202020204" pitchFamily="34" charset="0"/>
                <a:cs typeface="Arial" panose="020B0604020202020204" pitchFamily="34" charset="0"/>
              </a:rPr>
              <a:t>st</a:t>
            </a:r>
            <a:r>
              <a:rPr lang="en-US" sz="2400" b="1" dirty="0">
                <a:solidFill>
                  <a:srgbClr val="FF0000"/>
                </a:solidFill>
                <a:latin typeface="Arial" panose="020B0604020202020204" pitchFamily="34" charset="0"/>
                <a:cs typeface="Arial" panose="020B0604020202020204" pitchFamily="34" charset="0"/>
              </a:rPr>
              <a:t> </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500B632-AAC8-470D-9DA7-990C3D587A1B}"/>
              </a:ext>
            </a:extLst>
          </p:cNvPr>
          <p:cNvSpPr>
            <a:spLocks noGrp="1"/>
          </p:cNvSpPr>
          <p:nvPr>
            <p:ph type="sldNum" sz="quarter" idx="12"/>
          </p:nvPr>
        </p:nvSpPr>
        <p:spPr/>
        <p:txBody>
          <a:bodyPr/>
          <a:lstStyle/>
          <a:p>
            <a:fld id="{19A1A663-AB5A-1C46-BB3F-DC91B87E1671}" type="slidenum">
              <a:rPr lang="en-US" smtClean="0"/>
              <a:pPr/>
              <a:t>42</a:t>
            </a:fld>
            <a:endParaRPr lang="en-US" dirty="0"/>
          </a:p>
        </p:txBody>
      </p:sp>
      <p:sp>
        <p:nvSpPr>
          <p:cNvPr id="3" name="Text Placeholder 2">
            <a:extLst>
              <a:ext uri="{FF2B5EF4-FFF2-40B4-BE49-F238E27FC236}">
                <a16:creationId xmlns:a16="http://schemas.microsoft.com/office/drawing/2014/main" id="{0AB13AC3-B25C-451D-9BEA-FFCE3152EBFC}"/>
              </a:ext>
            </a:extLst>
          </p:cNvPr>
          <p:cNvSpPr>
            <a:spLocks noGrp="1"/>
          </p:cNvSpPr>
          <p:nvPr>
            <p:ph type="body" sz="quarter" idx="13"/>
          </p:nvPr>
        </p:nvSpPr>
        <p:spPr/>
        <p:txBody>
          <a:bodyPr/>
          <a:lstStyle/>
          <a:p>
            <a:r>
              <a:rPr lang="en-US" dirty="0"/>
              <a:t>Network, IoT, and Cybersecurity Lab </a:t>
            </a:r>
          </a:p>
          <a:p>
            <a:r>
              <a:rPr lang="en-US" dirty="0"/>
              <a:t>(</a:t>
            </a:r>
            <a:r>
              <a:rPr lang="en-US" dirty="0" err="1"/>
              <a:t>EagleCyberNest</a:t>
            </a:r>
            <a:r>
              <a:rPr lang="en-US" dirty="0"/>
              <a:t> @ HE 303)</a:t>
            </a:r>
          </a:p>
          <a:p>
            <a:r>
              <a:rPr lang="en-US" dirty="0"/>
              <a:t>Is Hiring!!!</a:t>
            </a:r>
          </a:p>
        </p:txBody>
      </p:sp>
    </p:spTree>
    <p:extLst>
      <p:ext uri="{BB962C8B-B14F-4D97-AF65-F5344CB8AC3E}">
        <p14:creationId xmlns:p14="http://schemas.microsoft.com/office/powerpoint/2010/main" val="40387153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A9C1A1-85F3-42CE-B63E-B7A93FE03EDD}"/>
              </a:ext>
            </a:extLst>
          </p:cNvPr>
          <p:cNvSpPr>
            <a:spLocks noGrp="1"/>
          </p:cNvSpPr>
          <p:nvPr>
            <p:ph type="sldNum" sz="quarter" idx="12"/>
          </p:nvPr>
        </p:nvSpPr>
        <p:spPr/>
        <p:txBody>
          <a:bodyPr/>
          <a:lstStyle/>
          <a:p>
            <a:fld id="{19A1A663-AB5A-1C46-BB3F-DC91B87E1671}" type="slidenum">
              <a:rPr lang="en-US" smtClean="0"/>
              <a:pPr/>
              <a:t>43</a:t>
            </a:fld>
            <a:endParaRPr lang="en-US" dirty="0"/>
          </a:p>
        </p:txBody>
      </p:sp>
      <p:sp>
        <p:nvSpPr>
          <p:cNvPr id="4" name="Title 3">
            <a:extLst>
              <a:ext uri="{FF2B5EF4-FFF2-40B4-BE49-F238E27FC236}">
                <a16:creationId xmlns:a16="http://schemas.microsoft.com/office/drawing/2014/main" id="{FA1AAEAD-496F-4A52-91C4-3DCF0B294C4D}"/>
              </a:ext>
            </a:extLst>
          </p:cNvPr>
          <p:cNvSpPr>
            <a:spLocks noGrp="1"/>
          </p:cNvSpPr>
          <p:nvPr>
            <p:ph type="ctrTitle"/>
          </p:nvPr>
        </p:nvSpPr>
        <p:spPr/>
        <p:txBody>
          <a:bodyPr/>
          <a:lstStyle/>
          <a:p>
            <a:r>
              <a:rPr lang="en-US" dirty="0"/>
              <a:t>Network, IoT, and Cybersecurity Research Lab </a:t>
            </a:r>
            <a:br>
              <a:rPr lang="en-US" dirty="0"/>
            </a:br>
            <a:endParaRPr lang="en-US" dirty="0"/>
          </a:p>
        </p:txBody>
      </p:sp>
      <p:sp>
        <p:nvSpPr>
          <p:cNvPr id="5" name="Content Placeholder 4">
            <a:extLst>
              <a:ext uri="{FF2B5EF4-FFF2-40B4-BE49-F238E27FC236}">
                <a16:creationId xmlns:a16="http://schemas.microsoft.com/office/drawing/2014/main" id="{CF0D9498-2241-4E84-8885-D0ACA124AD01}"/>
              </a:ext>
            </a:extLst>
          </p:cNvPr>
          <p:cNvSpPr>
            <a:spLocks noGrp="1"/>
          </p:cNvSpPr>
          <p:nvPr>
            <p:ph sz="quarter" idx="10"/>
          </p:nvPr>
        </p:nvSpPr>
        <p:spPr/>
        <p:txBody>
          <a:bodyPr/>
          <a:lstStyle/>
          <a:p>
            <a:r>
              <a:rPr lang="en-US" dirty="0"/>
              <a:t>We’re the 1</a:t>
            </a:r>
            <a:r>
              <a:rPr lang="en-US" baseline="30000" dirty="0"/>
              <a:t>st</a:t>
            </a:r>
            <a:r>
              <a:rPr lang="en-US" dirty="0"/>
              <a:t> student research lab focus on network and cybersecurity in the computing and software engineering department!!!</a:t>
            </a:r>
          </a:p>
          <a:p>
            <a:r>
              <a:rPr lang="en-US" dirty="0"/>
              <a:t>This research job counts for FGCU service-learning hours!</a:t>
            </a:r>
          </a:p>
          <a:p>
            <a:r>
              <a:rPr lang="en-US" dirty="0"/>
              <a:t>We have tons of network devices and resources (e.g., routers, switches, racks, high-speed network)!!!</a:t>
            </a:r>
          </a:p>
          <a:p>
            <a:r>
              <a:rPr lang="en-US" dirty="0"/>
              <a:t>We even have drones!</a:t>
            </a:r>
          </a:p>
          <a:p>
            <a:r>
              <a:rPr lang="en-US" dirty="0"/>
              <a:t>Come and join us! Email your resume now! </a:t>
            </a:r>
            <a:r>
              <a:rPr lang="en-US" dirty="0">
                <a:hlinkClick r:id="rId2"/>
              </a:rPr>
              <a:t>cqu@fgcu.edu</a:t>
            </a:r>
            <a:r>
              <a:rPr lang="en-US" dirty="0"/>
              <a:t> </a:t>
            </a:r>
          </a:p>
        </p:txBody>
      </p:sp>
    </p:spTree>
    <p:extLst>
      <p:ext uri="{BB962C8B-B14F-4D97-AF65-F5344CB8AC3E}">
        <p14:creationId xmlns:p14="http://schemas.microsoft.com/office/powerpoint/2010/main" val="2397555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In-Class Exercise: </a:t>
            </a:r>
            <a:br>
              <a:rPr lang="en-US" sz="2800" dirty="0"/>
            </a:br>
            <a:r>
              <a:rPr lang="en-US" sz="2800" dirty="0"/>
              <a:t>Create a survey for a small-business company</a:t>
            </a:r>
          </a:p>
        </p:txBody>
      </p:sp>
      <p:sp>
        <p:nvSpPr>
          <p:cNvPr id="8"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5</a:t>
            </a:fld>
            <a:endParaRPr lang="en-US" dirty="0">
              <a:solidFill>
                <a:prstClr val="black">
                  <a:tint val="75000"/>
                </a:prstClr>
              </a:solidFill>
            </a:endParaRPr>
          </a:p>
        </p:txBody>
      </p:sp>
      <p:sp>
        <p:nvSpPr>
          <p:cNvPr id="3" name="Rectangle 2">
            <a:extLst>
              <a:ext uri="{FF2B5EF4-FFF2-40B4-BE49-F238E27FC236}">
                <a16:creationId xmlns:a16="http://schemas.microsoft.com/office/drawing/2014/main" id="{68EFE939-C928-3340-8C77-2588BD9EE452}"/>
              </a:ext>
            </a:extLst>
          </p:cNvPr>
          <p:cNvSpPr/>
          <p:nvPr/>
        </p:nvSpPr>
        <p:spPr>
          <a:xfrm>
            <a:off x="4393659" y="3004403"/>
            <a:ext cx="5597523" cy="159678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prstClr val="white"/>
              </a:solidFill>
              <a:latin typeface="Calibri"/>
            </a:endParaRPr>
          </a:p>
        </p:txBody>
      </p:sp>
      <p:sp>
        <p:nvSpPr>
          <p:cNvPr id="9" name="Content Placeholder 8">
            <a:extLst>
              <a:ext uri="{FF2B5EF4-FFF2-40B4-BE49-F238E27FC236}">
                <a16:creationId xmlns:a16="http://schemas.microsoft.com/office/drawing/2014/main" id="{4102EC7F-D4DF-F64E-A671-6CA856B793C1}"/>
              </a:ext>
            </a:extLst>
          </p:cNvPr>
          <p:cNvSpPr>
            <a:spLocks noGrp="1"/>
          </p:cNvSpPr>
          <p:nvPr>
            <p:ph idx="1"/>
          </p:nvPr>
        </p:nvSpPr>
        <p:spPr/>
        <p:txBody>
          <a:bodyPr>
            <a:normAutofit lnSpcReduction="10000"/>
          </a:bodyPr>
          <a:lstStyle/>
          <a:p>
            <a:r>
              <a:rPr lang="en-US" dirty="0"/>
              <a:t>Create a survey questionnaire that will help a cybersecurity expert to assist a manufacturing/utility enterprise in becoming aware of their current cyber security posture and help them in:</a:t>
            </a:r>
          </a:p>
          <a:p>
            <a:pPr lvl="1"/>
            <a:r>
              <a:rPr lang="en-US" dirty="0"/>
              <a:t>Defending their company’s vital data and information</a:t>
            </a:r>
          </a:p>
          <a:p>
            <a:pPr lvl="1"/>
            <a:r>
              <a:rPr lang="en-US" dirty="0"/>
              <a:t>Preventing theft or damage to company infrastructure, equipment and systems</a:t>
            </a:r>
          </a:p>
          <a:p>
            <a:pPr lvl="1"/>
            <a:r>
              <a:rPr lang="en-US" dirty="0"/>
              <a:t>Avoiding major disruptions to operations and the delivery of products</a:t>
            </a:r>
          </a:p>
          <a:p>
            <a:pPr lvl="1"/>
            <a:r>
              <a:rPr lang="en-US" dirty="0"/>
              <a:t>Protecting employee’s personal information</a:t>
            </a:r>
          </a:p>
          <a:p>
            <a:pPr lvl="1"/>
            <a:r>
              <a:rPr lang="en-US" dirty="0"/>
              <a:t>Shielding the company from negative publicity</a:t>
            </a:r>
          </a:p>
          <a:p>
            <a:pPr lvl="1"/>
            <a:r>
              <a:rPr lang="en-US" dirty="0"/>
              <a:t>Planning IT budgets and policies with adequate cyber incident response</a:t>
            </a:r>
          </a:p>
          <a:p>
            <a:endParaRPr lang="en-US" dirty="0"/>
          </a:p>
          <a:p>
            <a:r>
              <a:rPr lang="en-US" dirty="0"/>
              <a:t>Discuss potential improvements in cyber attack threat detection and mitigation strategies that result in benefits in terms of: </a:t>
            </a:r>
          </a:p>
          <a:p>
            <a:pPr lvl="1"/>
            <a:r>
              <a:rPr lang="en-US" dirty="0"/>
              <a:t>increased productivity, cost savings and reduced risk</a:t>
            </a:r>
          </a:p>
        </p:txBody>
      </p:sp>
    </p:spTree>
    <p:extLst>
      <p:ext uri="{BB962C8B-B14F-4D97-AF65-F5344CB8AC3E}">
        <p14:creationId xmlns:p14="http://schemas.microsoft.com/office/powerpoint/2010/main" val="7914595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Title 1"/>
          <p:cNvSpPr>
            <a:spLocks noGrp="1"/>
          </p:cNvSpPr>
          <p:nvPr>
            <p:ph type="title"/>
          </p:nvPr>
        </p:nvSpPr>
        <p:spPr>
          <a:xfrm>
            <a:off x="2133600" y="12700"/>
            <a:ext cx="7772400" cy="1143000"/>
          </a:xfrm>
        </p:spPr>
        <p:txBody>
          <a:bodyPr>
            <a:normAutofit/>
          </a:bodyPr>
          <a:lstStyle/>
          <a:p>
            <a:r>
              <a:rPr lang="en-US" sz="2800" dirty="0"/>
              <a:t>Small Business Response Exercise</a:t>
            </a:r>
            <a:endParaRPr lang="en-US" sz="2800" i="1" dirty="0"/>
          </a:p>
        </p:txBody>
      </p:sp>
      <p:sp>
        <p:nvSpPr>
          <p:cNvPr id="29699" name="Content Placeholder 2"/>
          <p:cNvSpPr>
            <a:spLocks noGrp="1"/>
          </p:cNvSpPr>
          <p:nvPr>
            <p:ph idx="1"/>
          </p:nvPr>
        </p:nvSpPr>
        <p:spPr>
          <a:xfrm>
            <a:off x="1884364" y="2416004"/>
            <a:ext cx="8435975" cy="3832396"/>
          </a:xfrm>
        </p:spPr>
        <p:txBody>
          <a:bodyPr>
            <a:normAutofit/>
          </a:bodyPr>
          <a:lstStyle/>
          <a:p>
            <a:pPr marL="342900" lvl="2" indent="-342900">
              <a:buClr>
                <a:schemeClr val="tx1"/>
              </a:buClr>
              <a:buSzPct val="85000"/>
            </a:pPr>
            <a:r>
              <a:rPr lang="en-GB" sz="2200" dirty="0"/>
              <a:t>Q1) Important assets in your enterprise that are networked internally or with an external site</a:t>
            </a:r>
          </a:p>
          <a:p>
            <a:pPr marL="800100" lvl="3" indent="-342900">
              <a:buClr>
                <a:schemeClr val="tx1"/>
              </a:buClr>
              <a:buSzPct val="85000"/>
            </a:pPr>
            <a:r>
              <a:rPr lang="en-GB" sz="2000" dirty="0"/>
              <a:t>a) Do you use industrial equipment that is connected to the Internet? Yes  /  No</a:t>
            </a:r>
          </a:p>
          <a:p>
            <a:pPr marL="800100" lvl="3" indent="-342900">
              <a:buClr>
                <a:schemeClr val="tx1"/>
              </a:buClr>
              <a:buSzPct val="85000"/>
            </a:pPr>
            <a:r>
              <a:rPr lang="en-GB" sz="2000" dirty="0"/>
              <a:t>b) Are there machines connected to computers with industry-standard/paid software licenses? Yes  /  No</a:t>
            </a:r>
          </a:p>
          <a:p>
            <a:pPr marL="800100" lvl="3" indent="-342900">
              <a:buClr>
                <a:schemeClr val="tx1"/>
              </a:buClr>
              <a:buSzPct val="85000"/>
            </a:pPr>
            <a:r>
              <a:rPr lang="en-GB" sz="2000" dirty="0"/>
              <a:t>c) Do you store and share business-related data using cloud platforms? Yes  /  No</a:t>
            </a:r>
          </a:p>
          <a:p>
            <a:pPr marL="800100" lvl="3" indent="-342900">
              <a:buClr>
                <a:schemeClr val="tx1"/>
              </a:buClr>
              <a:buSzPct val="85000"/>
            </a:pPr>
            <a:r>
              <a:rPr lang="en-GB" sz="2000" dirty="0"/>
              <a:t>d) Do you operate a private data </a:t>
            </a:r>
            <a:r>
              <a:rPr lang="en-GB" sz="2000" dirty="0" err="1"/>
              <a:t>center</a:t>
            </a:r>
            <a:r>
              <a:rPr lang="en-GB" sz="2000" dirty="0"/>
              <a:t>/server with network equipment? Yes  /  No</a:t>
            </a:r>
          </a:p>
          <a:p>
            <a:pPr marL="800100" lvl="3" indent="-342900">
              <a:buClr>
                <a:schemeClr val="tx1"/>
              </a:buClr>
              <a:buSzPct val="85000"/>
            </a:pPr>
            <a:r>
              <a:rPr lang="en-GB" sz="2000" dirty="0"/>
              <a:t>e) Briefly describe any other relevant information pertaining to Q1:</a:t>
            </a:r>
          </a:p>
          <a:p>
            <a:pPr marL="0" indent="0">
              <a:buNone/>
            </a:pPr>
            <a:endParaRPr lang="en-US" dirty="0"/>
          </a:p>
        </p:txBody>
      </p:sp>
      <p:sp>
        <p:nvSpPr>
          <p:cNvPr id="9"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6</a:t>
            </a:fld>
            <a:endParaRPr lang="en-US" dirty="0">
              <a:solidFill>
                <a:prstClr val="black">
                  <a:tint val="75000"/>
                </a:prstClr>
              </a:solidFill>
            </a:endParaRPr>
          </a:p>
        </p:txBody>
      </p:sp>
      <p:sp>
        <p:nvSpPr>
          <p:cNvPr id="2" name="Rectangle 1"/>
          <p:cNvSpPr/>
          <p:nvPr/>
        </p:nvSpPr>
        <p:spPr>
          <a:xfrm>
            <a:off x="2418699" y="1449587"/>
            <a:ext cx="7719101" cy="892552"/>
          </a:xfrm>
          <a:prstGeom prst="rect">
            <a:avLst/>
          </a:prstGeom>
        </p:spPr>
        <p:txBody>
          <a:bodyPr wrap="none">
            <a:spAutoFit/>
          </a:bodyPr>
          <a:lstStyle/>
          <a:p>
            <a:pPr defTabSz="457200"/>
            <a:r>
              <a:rPr lang="en-US" sz="2600" i="1" dirty="0">
                <a:solidFill>
                  <a:srgbClr val="0000FF"/>
                </a:solidFill>
                <a:latin typeface="Calibri"/>
              </a:rPr>
              <a:t>Assume you are speaking to a small business enterprise </a:t>
            </a:r>
          </a:p>
          <a:p>
            <a:pPr defTabSz="457200"/>
            <a:r>
              <a:rPr lang="en-US" sz="2600" i="1" dirty="0">
                <a:solidFill>
                  <a:srgbClr val="0000FF"/>
                </a:solidFill>
                <a:latin typeface="Calibri"/>
              </a:rPr>
              <a:t>- &lt;&lt;Name&gt;&gt;</a:t>
            </a:r>
            <a:endParaRPr lang="en-US" sz="2600" dirty="0">
              <a:solidFill>
                <a:srgbClr val="0000FF"/>
              </a:solidFill>
              <a:latin typeface="Calibri"/>
            </a:endParaRPr>
          </a:p>
        </p:txBody>
      </p:sp>
    </p:spTree>
    <p:extLst>
      <p:ext uri="{BB962C8B-B14F-4D97-AF65-F5344CB8AC3E}">
        <p14:creationId xmlns:p14="http://schemas.microsoft.com/office/powerpoint/2010/main" val="2137997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Title 1"/>
          <p:cNvSpPr>
            <a:spLocks noGrp="1"/>
          </p:cNvSpPr>
          <p:nvPr>
            <p:ph type="title"/>
          </p:nvPr>
        </p:nvSpPr>
        <p:spPr>
          <a:xfrm>
            <a:off x="2133600" y="12700"/>
            <a:ext cx="7772400" cy="1143000"/>
          </a:xfrm>
        </p:spPr>
        <p:txBody>
          <a:bodyPr>
            <a:normAutofit/>
          </a:bodyPr>
          <a:lstStyle/>
          <a:p>
            <a:r>
              <a:rPr lang="en-US" sz="2800" dirty="0"/>
              <a:t>Small Business Response Exercise (2)</a:t>
            </a:r>
          </a:p>
        </p:txBody>
      </p:sp>
      <p:sp>
        <p:nvSpPr>
          <p:cNvPr id="29699" name="Content Placeholder 2"/>
          <p:cNvSpPr>
            <a:spLocks noGrp="1"/>
          </p:cNvSpPr>
          <p:nvPr>
            <p:ph idx="1"/>
          </p:nvPr>
        </p:nvSpPr>
        <p:spPr>
          <a:xfrm>
            <a:off x="1884364" y="1120776"/>
            <a:ext cx="8435975" cy="5127625"/>
          </a:xfrm>
        </p:spPr>
        <p:txBody>
          <a:bodyPr>
            <a:normAutofit/>
          </a:bodyPr>
          <a:lstStyle/>
          <a:p>
            <a:pPr marL="342900" lvl="2" indent="-342900">
              <a:buClr>
                <a:schemeClr val="tx1"/>
              </a:buClr>
              <a:buSzPct val="85000"/>
            </a:pPr>
            <a:r>
              <a:rPr lang="en-GB" sz="2200" dirty="0"/>
              <a:t>Q2) Potential cyber attack threats and the risks associated with compromise of valuable assets</a:t>
            </a:r>
          </a:p>
          <a:p>
            <a:pPr marL="800100" lvl="3" indent="-342900">
              <a:buClr>
                <a:schemeClr val="tx1"/>
              </a:buClr>
              <a:buSzPct val="85000"/>
            </a:pPr>
            <a:r>
              <a:rPr lang="en-GB" sz="2000" dirty="0"/>
              <a:t>a) Are you concerned about loss of data confidentiality due to undesired information exposure? Yes  /  No</a:t>
            </a:r>
          </a:p>
          <a:p>
            <a:pPr marL="800100" lvl="3" indent="-342900">
              <a:buClr>
                <a:schemeClr val="tx1"/>
              </a:buClr>
              <a:buSzPct val="85000"/>
            </a:pPr>
            <a:r>
              <a:rPr lang="en-GB" sz="2000" dirty="0"/>
              <a:t>b) Are you concerned about data integrity because of data corruption by human/machine? Yes  /  No</a:t>
            </a:r>
          </a:p>
          <a:p>
            <a:pPr marL="800100" lvl="3" indent="-342900">
              <a:buClr>
                <a:schemeClr val="tx1"/>
              </a:buClr>
              <a:buSzPct val="85000"/>
            </a:pPr>
            <a:r>
              <a:rPr lang="en-GB" sz="2000" dirty="0"/>
              <a:t>c) Are you concerned of loss of services or infrastructure that makes data inaccessible? Yes  /  No</a:t>
            </a:r>
          </a:p>
          <a:p>
            <a:pPr marL="800100" lvl="3" indent="-342900">
              <a:buClr>
                <a:schemeClr val="tx1"/>
              </a:buClr>
              <a:buSzPct val="85000"/>
            </a:pPr>
            <a:r>
              <a:rPr lang="en-GB" sz="2000" dirty="0"/>
              <a:t>d) Briefly describe any other relevant information pertaining to Q2:</a:t>
            </a:r>
          </a:p>
          <a:p>
            <a:pPr marL="0" indent="0">
              <a:buNone/>
            </a:pPr>
            <a:endParaRPr lang="en-US" dirty="0"/>
          </a:p>
        </p:txBody>
      </p:sp>
      <p:sp>
        <p:nvSpPr>
          <p:cNvPr id="9"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7</a:t>
            </a:fld>
            <a:endParaRPr lang="en-US" dirty="0">
              <a:solidFill>
                <a:prstClr val="black">
                  <a:tint val="75000"/>
                </a:prstClr>
              </a:solidFill>
            </a:endParaRPr>
          </a:p>
        </p:txBody>
      </p:sp>
    </p:spTree>
    <p:extLst>
      <p:ext uri="{BB962C8B-B14F-4D97-AF65-F5344CB8AC3E}">
        <p14:creationId xmlns:p14="http://schemas.microsoft.com/office/powerpoint/2010/main" val="13462362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Title 1"/>
          <p:cNvSpPr>
            <a:spLocks noGrp="1"/>
          </p:cNvSpPr>
          <p:nvPr>
            <p:ph type="title"/>
          </p:nvPr>
        </p:nvSpPr>
        <p:spPr>
          <a:xfrm>
            <a:off x="2133600" y="12700"/>
            <a:ext cx="7772400" cy="1143000"/>
          </a:xfrm>
        </p:spPr>
        <p:txBody>
          <a:bodyPr>
            <a:normAutofit/>
          </a:bodyPr>
          <a:lstStyle/>
          <a:p>
            <a:r>
              <a:rPr lang="en-US" sz="2800" dirty="0"/>
              <a:t>Small Business Response Exercise (3)</a:t>
            </a:r>
          </a:p>
        </p:txBody>
      </p:sp>
      <p:sp>
        <p:nvSpPr>
          <p:cNvPr id="29699" name="Content Placeholder 2"/>
          <p:cNvSpPr>
            <a:spLocks noGrp="1"/>
          </p:cNvSpPr>
          <p:nvPr>
            <p:ph idx="1"/>
          </p:nvPr>
        </p:nvSpPr>
        <p:spPr>
          <a:xfrm>
            <a:off x="1884364" y="1120776"/>
            <a:ext cx="8435975" cy="5127625"/>
          </a:xfrm>
        </p:spPr>
        <p:txBody>
          <a:bodyPr>
            <a:normAutofit/>
          </a:bodyPr>
          <a:lstStyle/>
          <a:p>
            <a:pPr marL="342900" lvl="2" indent="-342900">
              <a:buClr>
                <a:schemeClr val="tx1"/>
              </a:buClr>
              <a:buSzPct val="85000"/>
            </a:pPr>
            <a:r>
              <a:rPr lang="en-GB" sz="2200" dirty="0"/>
              <a:t>Q3) Solutions adopted to address cyber security threats and the risks associated with compromise of valuable assets</a:t>
            </a:r>
          </a:p>
          <a:p>
            <a:pPr marL="800100" lvl="3" indent="-342900">
              <a:buClr>
                <a:schemeClr val="tx1"/>
              </a:buClr>
              <a:buSzPct val="85000"/>
            </a:pPr>
            <a:r>
              <a:rPr lang="en-GB" sz="2000" dirty="0"/>
              <a:t>a) Do you use commercial or open-source software or network appliances for cyber security? Yes  /  No</a:t>
            </a:r>
          </a:p>
          <a:p>
            <a:pPr marL="800100" lvl="3" indent="-342900">
              <a:buClr>
                <a:schemeClr val="tx1"/>
              </a:buClr>
              <a:buSzPct val="85000"/>
            </a:pPr>
            <a:r>
              <a:rPr lang="en-GB" sz="2000" dirty="0"/>
              <a:t>b) Do you manage network firewalls or role-based access control policies? Yes  /  No</a:t>
            </a:r>
          </a:p>
          <a:p>
            <a:pPr marL="800100" lvl="3" indent="-342900">
              <a:buClr>
                <a:schemeClr val="tx1"/>
              </a:buClr>
              <a:buSzPct val="85000"/>
            </a:pPr>
            <a:r>
              <a:rPr lang="en-GB" sz="2000" dirty="0"/>
              <a:t>c) Do you have a process to monitor and prevent potential cyber intrusion detection? Yes  /  No</a:t>
            </a:r>
          </a:p>
          <a:p>
            <a:pPr marL="800100" lvl="3" indent="-342900">
              <a:buClr>
                <a:schemeClr val="tx1"/>
              </a:buClr>
              <a:buSzPct val="85000"/>
            </a:pPr>
            <a:r>
              <a:rPr lang="en-GB" sz="2000" dirty="0"/>
              <a:t>d) Do you need the cyber security solutions to be compliant for external security audits? Yes  /  No</a:t>
            </a:r>
          </a:p>
          <a:p>
            <a:pPr marL="800100" lvl="3" indent="-342900">
              <a:buClr>
                <a:schemeClr val="tx1"/>
              </a:buClr>
              <a:buSzPct val="85000"/>
            </a:pPr>
            <a:r>
              <a:rPr lang="en-GB" sz="2000" dirty="0"/>
              <a:t>e) Briefly describe any other relevant information pertaining to Q3:</a:t>
            </a:r>
          </a:p>
          <a:p>
            <a:pPr marL="800100" lvl="3" indent="-342900">
              <a:buClr>
                <a:schemeClr val="accent2"/>
              </a:buClr>
              <a:buSzPct val="85000"/>
            </a:pPr>
            <a:endParaRPr lang="en-GB" sz="2000" dirty="0"/>
          </a:p>
          <a:p>
            <a:pPr marL="0" indent="0">
              <a:buNone/>
            </a:pPr>
            <a:endParaRPr lang="en-US" dirty="0"/>
          </a:p>
        </p:txBody>
      </p:sp>
      <p:sp>
        <p:nvSpPr>
          <p:cNvPr id="9"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8</a:t>
            </a:fld>
            <a:endParaRPr lang="en-US" dirty="0">
              <a:solidFill>
                <a:prstClr val="black">
                  <a:tint val="75000"/>
                </a:prstClr>
              </a:solidFill>
            </a:endParaRPr>
          </a:p>
        </p:txBody>
      </p:sp>
    </p:spTree>
    <p:extLst>
      <p:ext uri="{BB962C8B-B14F-4D97-AF65-F5344CB8AC3E}">
        <p14:creationId xmlns:p14="http://schemas.microsoft.com/office/powerpoint/2010/main" val="4094819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Title 1"/>
          <p:cNvSpPr>
            <a:spLocks noGrp="1"/>
          </p:cNvSpPr>
          <p:nvPr>
            <p:ph type="title"/>
          </p:nvPr>
        </p:nvSpPr>
        <p:spPr>
          <a:xfrm>
            <a:off x="2133600" y="12700"/>
            <a:ext cx="7772400" cy="1143000"/>
          </a:xfrm>
        </p:spPr>
        <p:txBody>
          <a:bodyPr>
            <a:normAutofit/>
          </a:bodyPr>
          <a:lstStyle/>
          <a:p>
            <a:r>
              <a:rPr lang="en-US" sz="2800" dirty="0"/>
              <a:t>Small Business Response Exercise (4)</a:t>
            </a:r>
          </a:p>
        </p:txBody>
      </p:sp>
      <p:sp>
        <p:nvSpPr>
          <p:cNvPr id="29699" name="Content Placeholder 2"/>
          <p:cNvSpPr>
            <a:spLocks noGrp="1"/>
          </p:cNvSpPr>
          <p:nvPr>
            <p:ph idx="1"/>
          </p:nvPr>
        </p:nvSpPr>
        <p:spPr>
          <a:xfrm>
            <a:off x="1884364" y="1120776"/>
            <a:ext cx="8435975" cy="5127625"/>
          </a:xfrm>
        </p:spPr>
        <p:txBody>
          <a:bodyPr>
            <a:normAutofit/>
          </a:bodyPr>
          <a:lstStyle/>
          <a:p>
            <a:pPr marL="342900" lvl="2" indent="-342900">
              <a:buClr>
                <a:schemeClr val="tx1"/>
              </a:buClr>
              <a:buSzPct val="85000"/>
            </a:pPr>
            <a:r>
              <a:rPr lang="en-GB" sz="2200" dirty="0"/>
              <a:t>Q4) Cyber security posture and potential of impact limits your workers day-to-day productivity</a:t>
            </a:r>
          </a:p>
          <a:p>
            <a:pPr marL="800100" lvl="3" indent="-342900">
              <a:buClr>
                <a:schemeClr val="tx1"/>
              </a:buClr>
              <a:buSzPct val="85000"/>
            </a:pPr>
            <a:r>
              <a:rPr lang="en-GB" sz="2000" dirty="0"/>
              <a:t>a) Do you have a cyber security posture related design document? Yes  /  No</a:t>
            </a:r>
          </a:p>
          <a:p>
            <a:pPr marL="800100" lvl="3" indent="-342900">
              <a:buClr>
                <a:schemeClr val="tx1"/>
              </a:buClr>
              <a:buSzPct val="85000"/>
            </a:pPr>
            <a:r>
              <a:rPr lang="en-GB" sz="2000" dirty="0"/>
              <a:t>b) Do you have a budget allocated for cyber security related business cost? Yes  /  No</a:t>
            </a:r>
          </a:p>
          <a:p>
            <a:pPr marL="800100" lvl="3" indent="-342900">
              <a:buClr>
                <a:schemeClr val="tx1"/>
              </a:buClr>
              <a:buSzPct val="85000"/>
            </a:pPr>
            <a:r>
              <a:rPr lang="en-GB" sz="2000" dirty="0"/>
              <a:t>c) Are you satisfied with the effort and/or $$ on cyber security? Yes  /  No</a:t>
            </a:r>
          </a:p>
          <a:p>
            <a:pPr marL="800100" lvl="3" indent="-342900">
              <a:buClr>
                <a:schemeClr val="tx1"/>
              </a:buClr>
              <a:buSzPct val="85000"/>
            </a:pPr>
            <a:r>
              <a:rPr lang="en-GB" sz="2000" dirty="0"/>
              <a:t>d) Briefly describe any other relevant information pertaining to Q4:</a:t>
            </a:r>
          </a:p>
          <a:p>
            <a:pPr marL="800100" lvl="3" indent="-342900">
              <a:buClr>
                <a:schemeClr val="tx1"/>
              </a:buClr>
              <a:buSzPct val="85000"/>
            </a:pPr>
            <a:endParaRPr lang="en-GB" sz="2000" dirty="0"/>
          </a:p>
          <a:p>
            <a:pPr marL="0" indent="0">
              <a:buClr>
                <a:schemeClr val="tx1"/>
              </a:buClr>
              <a:buNone/>
            </a:pPr>
            <a:endParaRPr lang="en-US" dirty="0"/>
          </a:p>
        </p:txBody>
      </p:sp>
      <p:sp>
        <p:nvSpPr>
          <p:cNvPr id="9" name="Slide Number Placeholder 5"/>
          <p:cNvSpPr>
            <a:spLocks noGrp="1"/>
          </p:cNvSpPr>
          <p:nvPr>
            <p:ph type="sldNum" sz="quarter" idx="4"/>
          </p:nvPr>
        </p:nvSpPr>
        <p:spPr>
          <a:xfrm>
            <a:off x="9991182" y="6583679"/>
            <a:ext cx="620694" cy="137796"/>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pPr defTabSz="457200"/>
            <a:fld id="{2A0DFCB6-F3ED-DC4B-9103-56EDD9D71AD8}" type="slidenum">
              <a:rPr lang="en-US">
                <a:solidFill>
                  <a:prstClr val="black">
                    <a:tint val="75000"/>
                  </a:prstClr>
                </a:solidFill>
              </a:rPr>
              <a:pPr defTabSz="457200"/>
              <a:t>9</a:t>
            </a:fld>
            <a:endParaRPr lang="en-US" dirty="0">
              <a:solidFill>
                <a:prstClr val="black">
                  <a:tint val="75000"/>
                </a:prstClr>
              </a:solidFill>
            </a:endParaRPr>
          </a:p>
        </p:txBody>
      </p:sp>
    </p:spTree>
    <p:extLst>
      <p:ext uri="{BB962C8B-B14F-4D97-AF65-F5344CB8AC3E}">
        <p14:creationId xmlns:p14="http://schemas.microsoft.com/office/powerpoint/2010/main" val="719403639"/>
      </p:ext>
    </p:extLst>
  </p:cSld>
  <p:clrMapOvr>
    <a:masterClrMapping/>
  </p:clrMapOvr>
</p:sld>
</file>

<file path=ppt/theme/theme1.xml><?xml version="1.0" encoding="utf-8"?>
<a:theme xmlns:a="http://schemas.openxmlformats.org/drawingml/2006/main" name="Office Theme">
  <a:themeElements>
    <a:clrScheme name="FGCU BLU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2471</TotalTime>
  <Words>3624</Words>
  <Application>Microsoft Office PowerPoint</Application>
  <PresentationFormat>Widescreen</PresentationFormat>
  <Paragraphs>429</Paragraphs>
  <Slides>43</Slides>
  <Notes>23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43</vt:i4>
      </vt:variant>
    </vt:vector>
  </HeadingPairs>
  <TitlesOfParts>
    <vt:vector size="51" baseType="lpstr">
      <vt:lpstr>Arial</vt:lpstr>
      <vt:lpstr>Arial Narrow</vt:lpstr>
      <vt:lpstr>Calibri</vt:lpstr>
      <vt:lpstr>Courier New</vt:lpstr>
      <vt:lpstr>Times New Roman</vt:lpstr>
      <vt:lpstr>Wingdings</vt:lpstr>
      <vt:lpstr>Office Theme</vt:lpstr>
      <vt:lpstr>1_Office Theme</vt:lpstr>
      <vt:lpstr>PowerPoint Presentation</vt:lpstr>
      <vt:lpstr>PowerPoint Presentation</vt:lpstr>
      <vt:lpstr>Threats on Assets</vt:lpstr>
      <vt:lpstr>Importance of Cybersecurity for Manufacturers</vt:lpstr>
      <vt:lpstr>In-Class Exercise:  Create a survey for a small-business company</vt:lpstr>
      <vt:lpstr>Small Business Response Exercise</vt:lpstr>
      <vt:lpstr>Small Business Response Exercise (2)</vt:lpstr>
      <vt:lpstr>Small Business Response Exercise (3)</vt:lpstr>
      <vt:lpstr>Small Business Response Exercise (4)</vt:lpstr>
      <vt:lpstr>Cybersecurity Challenges</vt:lpstr>
      <vt:lpstr>Cybersecurity Challenges (2)</vt:lpstr>
      <vt:lpstr>Cybersecurity Challenges (3)</vt:lpstr>
      <vt:lpstr>PowerPoint Presentation</vt:lpstr>
      <vt:lpstr>Passive and Active Attacks</vt:lpstr>
      <vt:lpstr>Passive Attack – Interception (Sniffing)</vt:lpstr>
      <vt:lpstr>Passive Attack – Traffic Analysis (Sniffing)</vt:lpstr>
      <vt:lpstr>Active Attack – Interruption (Spoofing)</vt:lpstr>
      <vt:lpstr>Active Attack – Fabrication (Spoofing)</vt:lpstr>
      <vt:lpstr>Active Attack – Replay (Sniffing + Spoofing)</vt:lpstr>
      <vt:lpstr>Active Attack – Modification (Sniffing + Spoofing)</vt:lpstr>
      <vt:lpstr>Passive and Active Attacks</vt:lpstr>
      <vt:lpstr>TCP/IP Communication (Recall)</vt:lpstr>
      <vt:lpstr>Socket Programming – Sending packets</vt:lpstr>
      <vt:lpstr>How packets are received?</vt:lpstr>
      <vt:lpstr>Sniffing and Spoofing - Related Concepts</vt:lpstr>
      <vt:lpstr>PowerPoint Presentation</vt:lpstr>
      <vt:lpstr>Attack Surfaces</vt:lpstr>
      <vt:lpstr>Attack Surface Categories</vt:lpstr>
      <vt:lpstr>Attack Surface Analysis</vt:lpstr>
      <vt:lpstr>Applying all possible security tools strengths security at expense of the performance </vt:lpstr>
      <vt:lpstr>Attack Surface and Defense Depth</vt:lpstr>
      <vt:lpstr>Attacks in a Cloud Computing Environment</vt:lpstr>
      <vt:lpstr>Threat Modeling</vt:lpstr>
      <vt:lpstr>Threat Models</vt:lpstr>
      <vt:lpstr>Fundamental Security Design Principles</vt:lpstr>
      <vt:lpstr>Security Design Principles</vt:lpstr>
      <vt:lpstr>Security Design Principles (2)</vt:lpstr>
      <vt:lpstr>Security Design Principles (3)</vt:lpstr>
      <vt:lpstr>Open Science is also vulnerable to cyber attacks!</vt:lpstr>
      <vt:lpstr>Threat Model Example – Bioinformatics Workflow</vt:lpstr>
      <vt:lpstr>SEED Lab 1: Packet Sniffing and Spoofing Walkthrough  </vt:lpstr>
      <vt:lpstr>PowerPoint Presentation</vt:lpstr>
      <vt:lpstr>Network, IoT, and Cybersecurity Research Lab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Patterson, Maria</dc:creator>
  <cp:lastModifiedBy>Qu, Chengyi</cp:lastModifiedBy>
  <cp:revision>30</cp:revision>
  <dcterms:created xsi:type="dcterms:W3CDTF">2022-11-16T16:52:58Z</dcterms:created>
  <dcterms:modified xsi:type="dcterms:W3CDTF">2025-01-18T14:03:54Z</dcterms:modified>
</cp:coreProperties>
</file>

<file path=docProps/thumbnail.jpeg>
</file>